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6" r:id="rId1"/>
  </p:sldMasterIdLst>
  <p:notesMasterIdLst>
    <p:notesMasterId r:id="rId9"/>
  </p:notesMasterIdLst>
  <p:sldIdLst>
    <p:sldId id="256" r:id="rId2"/>
    <p:sldId id="257" r:id="rId3"/>
    <p:sldId id="261" r:id="rId4"/>
    <p:sldId id="258" r:id="rId5"/>
    <p:sldId id="262" r:id="rId6"/>
    <p:sldId id="260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C9D4"/>
    <a:srgbClr val="9999FF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8" autoAdjust="0"/>
  </p:normalViewPr>
  <p:slideViewPr>
    <p:cSldViewPr>
      <p:cViewPr>
        <p:scale>
          <a:sx n="100" d="100"/>
          <a:sy n="100" d="100"/>
        </p:scale>
        <p:origin x="324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29F2B0-5E71-4E7B-B615-AF93C86F5E3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2F15A4-061E-4CEF-BBE7-9B0DF0D93FFD}">
      <dgm:prSet phldrT="[Text]"/>
      <dgm:spPr/>
      <dgm:t>
        <a:bodyPr/>
        <a:lstStyle/>
        <a:p>
          <a:r>
            <a:rPr lang="en-US" dirty="0" smtClean="0"/>
            <a:t>The Big Boss</a:t>
          </a:r>
          <a:endParaRPr lang="en-US" dirty="0"/>
        </a:p>
      </dgm:t>
    </dgm:pt>
    <dgm:pt modelId="{BD0C3632-AF60-43C0-9ABD-C7CD7214AEDB}" type="parTrans" cxnId="{110C7401-5337-41C8-998F-C0E955D8FCDD}">
      <dgm:prSet/>
      <dgm:spPr/>
      <dgm:t>
        <a:bodyPr/>
        <a:lstStyle/>
        <a:p>
          <a:endParaRPr lang="en-US"/>
        </a:p>
      </dgm:t>
    </dgm:pt>
    <dgm:pt modelId="{11B5E54B-09C0-446B-BB4A-12D03D8705FE}" type="sibTrans" cxnId="{110C7401-5337-41C8-998F-C0E955D8FCDD}">
      <dgm:prSet/>
      <dgm:spPr/>
      <dgm:t>
        <a:bodyPr/>
        <a:lstStyle/>
        <a:p>
          <a:endParaRPr lang="en-US"/>
        </a:p>
      </dgm:t>
    </dgm:pt>
    <dgm:pt modelId="{FE5B46C4-0DE1-4B99-BB49-8FAEFCE1ED74}" type="asst">
      <dgm:prSet phldrT="[Text]"/>
      <dgm:spPr/>
      <dgm:t>
        <a:bodyPr/>
        <a:lstStyle/>
        <a:p>
          <a:r>
            <a:rPr lang="en-US" dirty="0" smtClean="0"/>
            <a:t>In a 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Corner</a:t>
          </a:r>
          <a:endParaRPr lang="en-US" dirty="0"/>
        </a:p>
      </dgm:t>
    </dgm:pt>
    <dgm:pt modelId="{EC831550-58CE-4779-93BD-6E4DB1A94F7C}" type="parTrans" cxnId="{5080B8B3-EE3E-447E-9DA5-2C69726A853F}">
      <dgm:prSet/>
      <dgm:spPr/>
      <dgm:t>
        <a:bodyPr/>
        <a:lstStyle/>
        <a:p>
          <a:endParaRPr lang="en-US"/>
        </a:p>
      </dgm:t>
    </dgm:pt>
    <dgm:pt modelId="{A4548F41-43F9-4885-9EC6-2C2A560C1C5C}" type="sibTrans" cxnId="{5080B8B3-EE3E-447E-9DA5-2C69726A853F}">
      <dgm:prSet/>
      <dgm:spPr/>
      <dgm:t>
        <a:bodyPr/>
        <a:lstStyle/>
        <a:p>
          <a:endParaRPr lang="en-US"/>
        </a:p>
      </dgm:t>
    </dgm:pt>
    <dgm:pt modelId="{2448D5DF-4EE1-44B0-9AB1-6777A09F031B}">
      <dgm:prSet phldrT="[Text]"/>
      <dgm:spPr/>
      <dgm:t>
        <a:bodyPr/>
        <a:lstStyle/>
        <a:p>
          <a:r>
            <a:rPr lang="en-US" dirty="0" err="1" smtClean="0"/>
            <a:t>Gettin</a:t>
          </a:r>
          <a:r>
            <a:rPr lang="en-US" dirty="0" smtClean="0"/>
            <a:t>’ It Done</a:t>
          </a:r>
          <a:endParaRPr lang="en-US" dirty="0"/>
        </a:p>
      </dgm:t>
    </dgm:pt>
    <dgm:pt modelId="{FF090E76-2C6D-4E72-BDCE-7CA802521858}" type="parTrans" cxnId="{58C914AF-F600-477A-A2B7-713AB5DA15F2}">
      <dgm:prSet/>
      <dgm:spPr/>
      <dgm:t>
        <a:bodyPr/>
        <a:lstStyle/>
        <a:p>
          <a:endParaRPr lang="en-US"/>
        </a:p>
      </dgm:t>
    </dgm:pt>
    <dgm:pt modelId="{20DD3F56-B3BA-45CE-9D81-0A2B74613921}" type="sibTrans" cxnId="{58C914AF-F600-477A-A2B7-713AB5DA15F2}">
      <dgm:prSet/>
      <dgm:spPr/>
      <dgm:t>
        <a:bodyPr/>
        <a:lstStyle/>
        <a:p>
          <a:endParaRPr lang="en-US"/>
        </a:p>
      </dgm:t>
    </dgm:pt>
    <dgm:pt modelId="{C364D7D4-51F7-45D5-8369-48103A83F906}">
      <dgm:prSet phldrT="[Text]"/>
      <dgm:spPr/>
      <dgm:t>
        <a:bodyPr/>
        <a:lstStyle/>
        <a:p>
          <a:r>
            <a:rPr lang="en-US" dirty="0" smtClean="0"/>
            <a:t>Busy, Busy</a:t>
          </a:r>
          <a:endParaRPr lang="en-US" dirty="0"/>
        </a:p>
      </dgm:t>
    </dgm:pt>
    <dgm:pt modelId="{8608D983-288C-4E13-851D-44538DA6A0AF}" type="parTrans" cxnId="{2D5B42F2-2BAB-481E-8D51-225E8AD5D3DC}">
      <dgm:prSet/>
      <dgm:spPr/>
      <dgm:t>
        <a:bodyPr/>
        <a:lstStyle/>
        <a:p>
          <a:endParaRPr lang="en-US"/>
        </a:p>
      </dgm:t>
    </dgm:pt>
    <dgm:pt modelId="{B3AA687B-B010-418F-9CD2-463C8D02AD90}" type="sibTrans" cxnId="{2D5B42F2-2BAB-481E-8D51-225E8AD5D3DC}">
      <dgm:prSet/>
      <dgm:spPr/>
      <dgm:t>
        <a:bodyPr/>
        <a:lstStyle/>
        <a:p>
          <a:endParaRPr lang="en-US"/>
        </a:p>
      </dgm:t>
    </dgm:pt>
    <dgm:pt modelId="{BBEA8523-05B7-4F1F-91FC-F54B9EE526CE}">
      <dgm:prSet phldrT="[Text]"/>
      <dgm:spPr/>
      <dgm:t>
        <a:bodyPr/>
        <a:lstStyle/>
        <a:p>
          <a:r>
            <a:rPr lang="en-US" dirty="0" smtClean="0"/>
            <a:t>What?</a:t>
          </a:r>
          <a:endParaRPr lang="en-US" dirty="0"/>
        </a:p>
      </dgm:t>
    </dgm:pt>
    <dgm:pt modelId="{9B72EEA3-60F3-480A-8101-ACFB3BBCEA40}" type="parTrans" cxnId="{04DEF8F1-CE98-4045-95BE-98A079969200}">
      <dgm:prSet/>
      <dgm:spPr/>
      <dgm:t>
        <a:bodyPr/>
        <a:lstStyle/>
        <a:p>
          <a:endParaRPr lang="en-US"/>
        </a:p>
      </dgm:t>
    </dgm:pt>
    <dgm:pt modelId="{568F1B17-1C2F-4400-9D1F-7CC9E759C412}" type="sibTrans" cxnId="{04DEF8F1-CE98-4045-95BE-98A079969200}">
      <dgm:prSet/>
      <dgm:spPr/>
      <dgm:t>
        <a:bodyPr/>
        <a:lstStyle/>
        <a:p>
          <a:endParaRPr lang="en-US"/>
        </a:p>
      </dgm:t>
    </dgm:pt>
    <dgm:pt modelId="{D1728BE4-D57B-4248-B6A7-4ABF1E97A1D5}" type="pres">
      <dgm:prSet presAssocID="{5A29F2B0-5E71-4E7B-B615-AF93C86F5E3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FE72B37-903F-413D-BEA5-AB469199CA30}" type="pres">
      <dgm:prSet presAssocID="{7E2F15A4-061E-4CEF-BBE7-9B0DF0D93FFD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D41DA22-C76D-406F-ABB9-793CC0545A6F}" type="pres">
      <dgm:prSet presAssocID="{7E2F15A4-061E-4CEF-BBE7-9B0DF0D93FFD}" presName="rootComposite1" presStyleCnt="0"/>
      <dgm:spPr/>
      <dgm:t>
        <a:bodyPr/>
        <a:lstStyle/>
        <a:p>
          <a:endParaRPr lang="en-US"/>
        </a:p>
      </dgm:t>
    </dgm:pt>
    <dgm:pt modelId="{2E54EDA9-36DC-4152-ADA0-A47FF36B0EB5}" type="pres">
      <dgm:prSet presAssocID="{7E2F15A4-061E-4CEF-BBE7-9B0DF0D93FF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75D7A8F-8631-4EF5-B73D-E8B4BE4D677F}" type="pres">
      <dgm:prSet presAssocID="{7E2F15A4-061E-4CEF-BBE7-9B0DF0D93FFD}" presName="rootConnector1" presStyleLbl="node1" presStyleIdx="0" presStyleCnt="0"/>
      <dgm:spPr/>
      <dgm:t>
        <a:bodyPr/>
        <a:lstStyle/>
        <a:p>
          <a:endParaRPr lang="en-US"/>
        </a:p>
      </dgm:t>
    </dgm:pt>
    <dgm:pt modelId="{BD981CD7-FAB2-415E-9019-85C4310B0846}" type="pres">
      <dgm:prSet presAssocID="{7E2F15A4-061E-4CEF-BBE7-9B0DF0D93FFD}" presName="hierChild2" presStyleCnt="0"/>
      <dgm:spPr/>
      <dgm:t>
        <a:bodyPr/>
        <a:lstStyle/>
        <a:p>
          <a:endParaRPr lang="en-US"/>
        </a:p>
      </dgm:t>
    </dgm:pt>
    <dgm:pt modelId="{C53B2037-759A-4BBE-B3C5-A3B74D60C311}" type="pres">
      <dgm:prSet presAssocID="{FF090E76-2C6D-4E72-BDCE-7CA802521858}" presName="Name37" presStyleLbl="parChTrans1D2" presStyleIdx="0" presStyleCnt="4"/>
      <dgm:spPr/>
      <dgm:t>
        <a:bodyPr/>
        <a:lstStyle/>
        <a:p>
          <a:endParaRPr lang="en-US"/>
        </a:p>
      </dgm:t>
    </dgm:pt>
    <dgm:pt modelId="{AC4C4546-BF2A-4A0B-A023-2B915B575484}" type="pres">
      <dgm:prSet presAssocID="{2448D5DF-4EE1-44B0-9AB1-6777A09F031B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BD15565-108F-4A34-A9A2-5DB2A48710F9}" type="pres">
      <dgm:prSet presAssocID="{2448D5DF-4EE1-44B0-9AB1-6777A09F031B}" presName="rootComposite" presStyleCnt="0"/>
      <dgm:spPr/>
      <dgm:t>
        <a:bodyPr/>
        <a:lstStyle/>
        <a:p>
          <a:endParaRPr lang="en-US"/>
        </a:p>
      </dgm:t>
    </dgm:pt>
    <dgm:pt modelId="{FA09B6F8-2DFB-42D8-9286-1BD362F7C070}" type="pres">
      <dgm:prSet presAssocID="{2448D5DF-4EE1-44B0-9AB1-6777A09F031B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228322-608C-4213-80FC-868D59C2F907}" type="pres">
      <dgm:prSet presAssocID="{2448D5DF-4EE1-44B0-9AB1-6777A09F031B}" presName="rootConnector" presStyleLbl="node2" presStyleIdx="0" presStyleCnt="3"/>
      <dgm:spPr/>
      <dgm:t>
        <a:bodyPr/>
        <a:lstStyle/>
        <a:p>
          <a:endParaRPr lang="en-US"/>
        </a:p>
      </dgm:t>
    </dgm:pt>
    <dgm:pt modelId="{F25D71B2-8D25-4BBE-B726-505D374E7611}" type="pres">
      <dgm:prSet presAssocID="{2448D5DF-4EE1-44B0-9AB1-6777A09F031B}" presName="hierChild4" presStyleCnt="0"/>
      <dgm:spPr/>
      <dgm:t>
        <a:bodyPr/>
        <a:lstStyle/>
        <a:p>
          <a:endParaRPr lang="en-US"/>
        </a:p>
      </dgm:t>
    </dgm:pt>
    <dgm:pt modelId="{8A6BC792-97AD-4423-AA84-B44A95BD2104}" type="pres">
      <dgm:prSet presAssocID="{2448D5DF-4EE1-44B0-9AB1-6777A09F031B}" presName="hierChild5" presStyleCnt="0"/>
      <dgm:spPr/>
      <dgm:t>
        <a:bodyPr/>
        <a:lstStyle/>
        <a:p>
          <a:endParaRPr lang="en-US"/>
        </a:p>
      </dgm:t>
    </dgm:pt>
    <dgm:pt modelId="{360ED15F-4D3C-4FB6-881B-274AC90BB58F}" type="pres">
      <dgm:prSet presAssocID="{8608D983-288C-4E13-851D-44538DA6A0AF}" presName="Name37" presStyleLbl="parChTrans1D2" presStyleIdx="1" presStyleCnt="4"/>
      <dgm:spPr/>
      <dgm:t>
        <a:bodyPr/>
        <a:lstStyle/>
        <a:p>
          <a:endParaRPr lang="en-US"/>
        </a:p>
      </dgm:t>
    </dgm:pt>
    <dgm:pt modelId="{EBAA4234-5BD7-4642-ACE7-01C13A5AB44C}" type="pres">
      <dgm:prSet presAssocID="{C364D7D4-51F7-45D5-8369-48103A83F90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EF5C98C-DAC4-4D5F-B7A0-B22B09F23FAC}" type="pres">
      <dgm:prSet presAssocID="{C364D7D4-51F7-45D5-8369-48103A83F906}" presName="rootComposite" presStyleCnt="0"/>
      <dgm:spPr/>
      <dgm:t>
        <a:bodyPr/>
        <a:lstStyle/>
        <a:p>
          <a:endParaRPr lang="en-US"/>
        </a:p>
      </dgm:t>
    </dgm:pt>
    <dgm:pt modelId="{A0863A27-5C99-4CAE-9CC7-3DD7ECCD853F}" type="pres">
      <dgm:prSet presAssocID="{C364D7D4-51F7-45D5-8369-48103A83F906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AB7D4D-2F20-4FD4-ACF0-3E2E6516AC89}" type="pres">
      <dgm:prSet presAssocID="{C364D7D4-51F7-45D5-8369-48103A83F906}" presName="rootConnector" presStyleLbl="node2" presStyleIdx="1" presStyleCnt="3"/>
      <dgm:spPr/>
      <dgm:t>
        <a:bodyPr/>
        <a:lstStyle/>
        <a:p>
          <a:endParaRPr lang="en-US"/>
        </a:p>
      </dgm:t>
    </dgm:pt>
    <dgm:pt modelId="{DF3202AA-09A1-4B18-87E7-918B22FB7CB3}" type="pres">
      <dgm:prSet presAssocID="{C364D7D4-51F7-45D5-8369-48103A83F906}" presName="hierChild4" presStyleCnt="0"/>
      <dgm:spPr/>
      <dgm:t>
        <a:bodyPr/>
        <a:lstStyle/>
        <a:p>
          <a:endParaRPr lang="en-US"/>
        </a:p>
      </dgm:t>
    </dgm:pt>
    <dgm:pt modelId="{35B29FEE-43A5-4DB6-A0CF-B9503BCBED7C}" type="pres">
      <dgm:prSet presAssocID="{C364D7D4-51F7-45D5-8369-48103A83F906}" presName="hierChild5" presStyleCnt="0"/>
      <dgm:spPr/>
      <dgm:t>
        <a:bodyPr/>
        <a:lstStyle/>
        <a:p>
          <a:endParaRPr lang="en-US"/>
        </a:p>
      </dgm:t>
    </dgm:pt>
    <dgm:pt modelId="{9AA64611-7F2B-4173-BAF3-8DD8B5379790}" type="pres">
      <dgm:prSet presAssocID="{9B72EEA3-60F3-480A-8101-ACFB3BBCEA40}" presName="Name37" presStyleLbl="parChTrans1D2" presStyleIdx="2" presStyleCnt="4"/>
      <dgm:spPr/>
      <dgm:t>
        <a:bodyPr/>
        <a:lstStyle/>
        <a:p>
          <a:endParaRPr lang="en-US"/>
        </a:p>
      </dgm:t>
    </dgm:pt>
    <dgm:pt modelId="{6B342BE7-4383-4115-977E-CFD946E14D32}" type="pres">
      <dgm:prSet presAssocID="{BBEA8523-05B7-4F1F-91FC-F54B9EE526C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F586B39-2E34-4CFE-B664-2EC1CD99BEA3}" type="pres">
      <dgm:prSet presAssocID="{BBEA8523-05B7-4F1F-91FC-F54B9EE526CE}" presName="rootComposite" presStyleCnt="0"/>
      <dgm:spPr/>
      <dgm:t>
        <a:bodyPr/>
        <a:lstStyle/>
        <a:p>
          <a:endParaRPr lang="en-US"/>
        </a:p>
      </dgm:t>
    </dgm:pt>
    <dgm:pt modelId="{100EAD21-2768-4296-8704-7AFA276539B0}" type="pres">
      <dgm:prSet presAssocID="{BBEA8523-05B7-4F1F-91FC-F54B9EE526CE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057DB8-13D5-444F-A8CE-6031437D7424}" type="pres">
      <dgm:prSet presAssocID="{BBEA8523-05B7-4F1F-91FC-F54B9EE526CE}" presName="rootConnector" presStyleLbl="node2" presStyleIdx="2" presStyleCnt="3"/>
      <dgm:spPr/>
      <dgm:t>
        <a:bodyPr/>
        <a:lstStyle/>
        <a:p>
          <a:endParaRPr lang="en-US"/>
        </a:p>
      </dgm:t>
    </dgm:pt>
    <dgm:pt modelId="{CA4CBF72-9D2D-4923-B553-412A29936818}" type="pres">
      <dgm:prSet presAssocID="{BBEA8523-05B7-4F1F-91FC-F54B9EE526CE}" presName="hierChild4" presStyleCnt="0"/>
      <dgm:spPr/>
      <dgm:t>
        <a:bodyPr/>
        <a:lstStyle/>
        <a:p>
          <a:endParaRPr lang="en-US"/>
        </a:p>
      </dgm:t>
    </dgm:pt>
    <dgm:pt modelId="{8CA24914-284E-44DE-930B-DD5EE3434E15}" type="pres">
      <dgm:prSet presAssocID="{BBEA8523-05B7-4F1F-91FC-F54B9EE526CE}" presName="hierChild5" presStyleCnt="0"/>
      <dgm:spPr/>
      <dgm:t>
        <a:bodyPr/>
        <a:lstStyle/>
        <a:p>
          <a:endParaRPr lang="en-US"/>
        </a:p>
      </dgm:t>
    </dgm:pt>
    <dgm:pt modelId="{1A1A3846-AE28-4570-953D-2F50C6EFAF53}" type="pres">
      <dgm:prSet presAssocID="{7E2F15A4-061E-4CEF-BBE7-9B0DF0D93FFD}" presName="hierChild3" presStyleCnt="0"/>
      <dgm:spPr/>
      <dgm:t>
        <a:bodyPr/>
        <a:lstStyle/>
        <a:p>
          <a:endParaRPr lang="en-US"/>
        </a:p>
      </dgm:t>
    </dgm:pt>
    <dgm:pt modelId="{42B17189-FA90-4A90-99E3-7403F7924B51}" type="pres">
      <dgm:prSet presAssocID="{EC831550-58CE-4779-93BD-6E4DB1A94F7C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D2D34E4B-0BAD-48FD-846E-35AE883E597D}" type="pres">
      <dgm:prSet presAssocID="{FE5B46C4-0DE1-4B99-BB49-8FAEFCE1ED74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175C8B1-83D1-469B-BED3-A6EB59C5A0CA}" type="pres">
      <dgm:prSet presAssocID="{FE5B46C4-0DE1-4B99-BB49-8FAEFCE1ED74}" presName="rootComposite3" presStyleCnt="0"/>
      <dgm:spPr/>
      <dgm:t>
        <a:bodyPr/>
        <a:lstStyle/>
        <a:p>
          <a:endParaRPr lang="en-US"/>
        </a:p>
      </dgm:t>
    </dgm:pt>
    <dgm:pt modelId="{24633F6A-C8DF-43E4-860C-3150C8D673BC}" type="pres">
      <dgm:prSet presAssocID="{FE5B46C4-0DE1-4B99-BB49-8FAEFCE1ED74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7FFF50-70EE-48B8-93CA-8684CF628C58}" type="pres">
      <dgm:prSet presAssocID="{FE5B46C4-0DE1-4B99-BB49-8FAEFCE1ED74}" presName="rootConnector3" presStyleLbl="asst1" presStyleIdx="0" presStyleCnt="1"/>
      <dgm:spPr/>
      <dgm:t>
        <a:bodyPr/>
        <a:lstStyle/>
        <a:p>
          <a:endParaRPr lang="en-US"/>
        </a:p>
      </dgm:t>
    </dgm:pt>
    <dgm:pt modelId="{1180165B-FF58-49AB-B6CF-CF1319DF7F65}" type="pres">
      <dgm:prSet presAssocID="{FE5B46C4-0DE1-4B99-BB49-8FAEFCE1ED74}" presName="hierChild6" presStyleCnt="0"/>
      <dgm:spPr/>
      <dgm:t>
        <a:bodyPr/>
        <a:lstStyle/>
        <a:p>
          <a:endParaRPr lang="en-US"/>
        </a:p>
      </dgm:t>
    </dgm:pt>
    <dgm:pt modelId="{E6349926-3192-4A23-9C90-88E86C92DE8E}" type="pres">
      <dgm:prSet presAssocID="{FE5B46C4-0DE1-4B99-BB49-8FAEFCE1ED74}" presName="hierChild7" presStyleCnt="0"/>
      <dgm:spPr/>
      <dgm:t>
        <a:bodyPr/>
        <a:lstStyle/>
        <a:p>
          <a:endParaRPr lang="en-US"/>
        </a:p>
      </dgm:t>
    </dgm:pt>
  </dgm:ptLst>
  <dgm:cxnLst>
    <dgm:cxn modelId="{280C1695-6BAF-4665-9ECE-887103BFF3DB}" type="presOf" srcId="{9B72EEA3-60F3-480A-8101-ACFB3BBCEA40}" destId="{9AA64611-7F2B-4173-BAF3-8DD8B5379790}" srcOrd="0" destOrd="0" presId="urn:microsoft.com/office/officeart/2005/8/layout/orgChart1"/>
    <dgm:cxn modelId="{D782AC34-B110-4195-A1CA-ACA108AA1ADE}" type="presOf" srcId="{FE5B46C4-0DE1-4B99-BB49-8FAEFCE1ED74}" destId="{B77FFF50-70EE-48B8-93CA-8684CF628C58}" srcOrd="1" destOrd="0" presId="urn:microsoft.com/office/officeart/2005/8/layout/orgChart1"/>
    <dgm:cxn modelId="{2D5B42F2-2BAB-481E-8D51-225E8AD5D3DC}" srcId="{7E2F15A4-061E-4CEF-BBE7-9B0DF0D93FFD}" destId="{C364D7D4-51F7-45D5-8369-48103A83F906}" srcOrd="2" destOrd="0" parTransId="{8608D983-288C-4E13-851D-44538DA6A0AF}" sibTransId="{B3AA687B-B010-418F-9CD2-463C8D02AD90}"/>
    <dgm:cxn modelId="{FFE101B6-6CEA-45F4-8EBA-932AA51B964E}" type="presOf" srcId="{BBEA8523-05B7-4F1F-91FC-F54B9EE526CE}" destId="{100EAD21-2768-4296-8704-7AFA276539B0}" srcOrd="0" destOrd="0" presId="urn:microsoft.com/office/officeart/2005/8/layout/orgChart1"/>
    <dgm:cxn modelId="{771967F4-7D6D-48AF-9E33-BAC846CB3BC0}" type="presOf" srcId="{FE5B46C4-0DE1-4B99-BB49-8FAEFCE1ED74}" destId="{24633F6A-C8DF-43E4-860C-3150C8D673BC}" srcOrd="0" destOrd="0" presId="urn:microsoft.com/office/officeart/2005/8/layout/orgChart1"/>
    <dgm:cxn modelId="{D2E09D32-AFE7-46B4-9E8A-6FBFE38675F2}" type="presOf" srcId="{2448D5DF-4EE1-44B0-9AB1-6777A09F031B}" destId="{94228322-608C-4213-80FC-868D59C2F907}" srcOrd="1" destOrd="0" presId="urn:microsoft.com/office/officeart/2005/8/layout/orgChart1"/>
    <dgm:cxn modelId="{16B45506-4F99-4759-A629-B21DCF3BBEEE}" type="presOf" srcId="{8608D983-288C-4E13-851D-44538DA6A0AF}" destId="{360ED15F-4D3C-4FB6-881B-274AC90BB58F}" srcOrd="0" destOrd="0" presId="urn:microsoft.com/office/officeart/2005/8/layout/orgChart1"/>
    <dgm:cxn modelId="{278869D4-F5ED-4C58-8DEA-15FC6D082078}" type="presOf" srcId="{7E2F15A4-061E-4CEF-BBE7-9B0DF0D93FFD}" destId="{075D7A8F-8631-4EF5-B73D-E8B4BE4D677F}" srcOrd="1" destOrd="0" presId="urn:microsoft.com/office/officeart/2005/8/layout/orgChart1"/>
    <dgm:cxn modelId="{9E24389C-CDF2-430E-9591-2F8DA04F332F}" type="presOf" srcId="{2448D5DF-4EE1-44B0-9AB1-6777A09F031B}" destId="{FA09B6F8-2DFB-42D8-9286-1BD362F7C070}" srcOrd="0" destOrd="0" presId="urn:microsoft.com/office/officeart/2005/8/layout/orgChart1"/>
    <dgm:cxn modelId="{271935E3-ECBC-46B4-91BF-8C48D167C1C3}" type="presOf" srcId="{BBEA8523-05B7-4F1F-91FC-F54B9EE526CE}" destId="{CF057DB8-13D5-444F-A8CE-6031437D7424}" srcOrd="1" destOrd="0" presId="urn:microsoft.com/office/officeart/2005/8/layout/orgChart1"/>
    <dgm:cxn modelId="{28AA88BF-0C0E-4387-9B03-EBB95034A721}" type="presOf" srcId="{C364D7D4-51F7-45D5-8369-48103A83F906}" destId="{A0863A27-5C99-4CAE-9CC7-3DD7ECCD853F}" srcOrd="0" destOrd="0" presId="urn:microsoft.com/office/officeart/2005/8/layout/orgChart1"/>
    <dgm:cxn modelId="{04DEF8F1-CE98-4045-95BE-98A079969200}" srcId="{7E2F15A4-061E-4CEF-BBE7-9B0DF0D93FFD}" destId="{BBEA8523-05B7-4F1F-91FC-F54B9EE526CE}" srcOrd="3" destOrd="0" parTransId="{9B72EEA3-60F3-480A-8101-ACFB3BBCEA40}" sibTransId="{568F1B17-1C2F-4400-9D1F-7CC9E759C412}"/>
    <dgm:cxn modelId="{5080B8B3-EE3E-447E-9DA5-2C69726A853F}" srcId="{7E2F15A4-061E-4CEF-BBE7-9B0DF0D93FFD}" destId="{FE5B46C4-0DE1-4B99-BB49-8FAEFCE1ED74}" srcOrd="0" destOrd="0" parTransId="{EC831550-58CE-4779-93BD-6E4DB1A94F7C}" sibTransId="{A4548F41-43F9-4885-9EC6-2C2A560C1C5C}"/>
    <dgm:cxn modelId="{58C914AF-F600-477A-A2B7-713AB5DA15F2}" srcId="{7E2F15A4-061E-4CEF-BBE7-9B0DF0D93FFD}" destId="{2448D5DF-4EE1-44B0-9AB1-6777A09F031B}" srcOrd="1" destOrd="0" parTransId="{FF090E76-2C6D-4E72-BDCE-7CA802521858}" sibTransId="{20DD3F56-B3BA-45CE-9D81-0A2B74613921}"/>
    <dgm:cxn modelId="{2B0A8463-AA53-4A59-8228-4DDC2ACAAE49}" type="presOf" srcId="{C364D7D4-51F7-45D5-8369-48103A83F906}" destId="{F5AB7D4D-2F20-4FD4-ACF0-3E2E6516AC89}" srcOrd="1" destOrd="0" presId="urn:microsoft.com/office/officeart/2005/8/layout/orgChart1"/>
    <dgm:cxn modelId="{110C7401-5337-41C8-998F-C0E955D8FCDD}" srcId="{5A29F2B0-5E71-4E7B-B615-AF93C86F5E3F}" destId="{7E2F15A4-061E-4CEF-BBE7-9B0DF0D93FFD}" srcOrd="0" destOrd="0" parTransId="{BD0C3632-AF60-43C0-9ABD-C7CD7214AEDB}" sibTransId="{11B5E54B-09C0-446B-BB4A-12D03D8705FE}"/>
    <dgm:cxn modelId="{4E9B313F-78BE-4A93-B690-93B66B94C751}" type="presOf" srcId="{FF090E76-2C6D-4E72-BDCE-7CA802521858}" destId="{C53B2037-759A-4BBE-B3C5-A3B74D60C311}" srcOrd="0" destOrd="0" presId="urn:microsoft.com/office/officeart/2005/8/layout/orgChart1"/>
    <dgm:cxn modelId="{02F3D838-46FC-44E6-A7F0-AC37AA537617}" type="presOf" srcId="{7E2F15A4-061E-4CEF-BBE7-9B0DF0D93FFD}" destId="{2E54EDA9-36DC-4152-ADA0-A47FF36B0EB5}" srcOrd="0" destOrd="0" presId="urn:microsoft.com/office/officeart/2005/8/layout/orgChart1"/>
    <dgm:cxn modelId="{54186193-EB26-4745-80EB-87847F0ACECC}" type="presOf" srcId="{5A29F2B0-5E71-4E7B-B615-AF93C86F5E3F}" destId="{D1728BE4-D57B-4248-B6A7-4ABF1E97A1D5}" srcOrd="0" destOrd="0" presId="urn:microsoft.com/office/officeart/2005/8/layout/orgChart1"/>
    <dgm:cxn modelId="{82F9104A-DFE4-4C9D-B6E8-BCD153B4D85B}" type="presOf" srcId="{EC831550-58CE-4779-93BD-6E4DB1A94F7C}" destId="{42B17189-FA90-4A90-99E3-7403F7924B51}" srcOrd="0" destOrd="0" presId="urn:microsoft.com/office/officeart/2005/8/layout/orgChart1"/>
    <dgm:cxn modelId="{04EF3C8B-6DC9-4DE2-AD94-7447691A30EA}" type="presParOf" srcId="{D1728BE4-D57B-4248-B6A7-4ABF1E97A1D5}" destId="{AFE72B37-903F-413D-BEA5-AB469199CA30}" srcOrd="0" destOrd="0" presId="urn:microsoft.com/office/officeart/2005/8/layout/orgChart1"/>
    <dgm:cxn modelId="{9780B799-9519-43B3-8672-78AB7EEF2BBD}" type="presParOf" srcId="{AFE72B37-903F-413D-BEA5-AB469199CA30}" destId="{FD41DA22-C76D-406F-ABB9-793CC0545A6F}" srcOrd="0" destOrd="0" presId="urn:microsoft.com/office/officeart/2005/8/layout/orgChart1"/>
    <dgm:cxn modelId="{7C7E55DC-2610-4580-B61B-07ABDBFD32FB}" type="presParOf" srcId="{FD41DA22-C76D-406F-ABB9-793CC0545A6F}" destId="{2E54EDA9-36DC-4152-ADA0-A47FF36B0EB5}" srcOrd="0" destOrd="0" presId="urn:microsoft.com/office/officeart/2005/8/layout/orgChart1"/>
    <dgm:cxn modelId="{C3CED2DA-9ED6-4757-A43D-C4BA1B5BB9F3}" type="presParOf" srcId="{FD41DA22-C76D-406F-ABB9-793CC0545A6F}" destId="{075D7A8F-8631-4EF5-B73D-E8B4BE4D677F}" srcOrd="1" destOrd="0" presId="urn:microsoft.com/office/officeart/2005/8/layout/orgChart1"/>
    <dgm:cxn modelId="{9DACE2AC-D2F6-4C7C-836F-2E89CD9EDFEE}" type="presParOf" srcId="{AFE72B37-903F-413D-BEA5-AB469199CA30}" destId="{BD981CD7-FAB2-415E-9019-85C4310B0846}" srcOrd="1" destOrd="0" presId="urn:microsoft.com/office/officeart/2005/8/layout/orgChart1"/>
    <dgm:cxn modelId="{6AB329C1-2E5D-4739-82D1-7D6A685B6E3D}" type="presParOf" srcId="{BD981CD7-FAB2-415E-9019-85C4310B0846}" destId="{C53B2037-759A-4BBE-B3C5-A3B74D60C311}" srcOrd="0" destOrd="0" presId="urn:microsoft.com/office/officeart/2005/8/layout/orgChart1"/>
    <dgm:cxn modelId="{D4E23CCE-803B-40C1-B948-D9111F35117C}" type="presParOf" srcId="{BD981CD7-FAB2-415E-9019-85C4310B0846}" destId="{AC4C4546-BF2A-4A0B-A023-2B915B575484}" srcOrd="1" destOrd="0" presId="urn:microsoft.com/office/officeart/2005/8/layout/orgChart1"/>
    <dgm:cxn modelId="{F09436C8-8A6A-4C89-8826-52948F524024}" type="presParOf" srcId="{AC4C4546-BF2A-4A0B-A023-2B915B575484}" destId="{1BD15565-108F-4A34-A9A2-5DB2A48710F9}" srcOrd="0" destOrd="0" presId="urn:microsoft.com/office/officeart/2005/8/layout/orgChart1"/>
    <dgm:cxn modelId="{4338C5F5-B60E-4463-A59B-1B1B6DF02388}" type="presParOf" srcId="{1BD15565-108F-4A34-A9A2-5DB2A48710F9}" destId="{FA09B6F8-2DFB-42D8-9286-1BD362F7C070}" srcOrd="0" destOrd="0" presId="urn:microsoft.com/office/officeart/2005/8/layout/orgChart1"/>
    <dgm:cxn modelId="{3D8FBFA8-732A-4DA2-BC03-55440A006F5A}" type="presParOf" srcId="{1BD15565-108F-4A34-A9A2-5DB2A48710F9}" destId="{94228322-608C-4213-80FC-868D59C2F907}" srcOrd="1" destOrd="0" presId="urn:microsoft.com/office/officeart/2005/8/layout/orgChart1"/>
    <dgm:cxn modelId="{2023F663-BB6E-41AA-B8DC-1D1DCEE732EF}" type="presParOf" srcId="{AC4C4546-BF2A-4A0B-A023-2B915B575484}" destId="{F25D71B2-8D25-4BBE-B726-505D374E7611}" srcOrd="1" destOrd="0" presId="urn:microsoft.com/office/officeart/2005/8/layout/orgChart1"/>
    <dgm:cxn modelId="{D28D1483-FF2C-4098-A721-E72DB07DDF74}" type="presParOf" srcId="{AC4C4546-BF2A-4A0B-A023-2B915B575484}" destId="{8A6BC792-97AD-4423-AA84-B44A95BD2104}" srcOrd="2" destOrd="0" presId="urn:microsoft.com/office/officeart/2005/8/layout/orgChart1"/>
    <dgm:cxn modelId="{5596F1DC-E27F-49E7-B224-8E7C9CF77328}" type="presParOf" srcId="{BD981CD7-FAB2-415E-9019-85C4310B0846}" destId="{360ED15F-4D3C-4FB6-881B-274AC90BB58F}" srcOrd="2" destOrd="0" presId="urn:microsoft.com/office/officeart/2005/8/layout/orgChart1"/>
    <dgm:cxn modelId="{6E1946AD-B99E-44AD-B89B-B7433CF3CCD5}" type="presParOf" srcId="{BD981CD7-FAB2-415E-9019-85C4310B0846}" destId="{EBAA4234-5BD7-4642-ACE7-01C13A5AB44C}" srcOrd="3" destOrd="0" presId="urn:microsoft.com/office/officeart/2005/8/layout/orgChart1"/>
    <dgm:cxn modelId="{662DAAF3-FC2C-4CB6-AF88-C61E4DEB7753}" type="presParOf" srcId="{EBAA4234-5BD7-4642-ACE7-01C13A5AB44C}" destId="{BEF5C98C-DAC4-4D5F-B7A0-B22B09F23FAC}" srcOrd="0" destOrd="0" presId="urn:microsoft.com/office/officeart/2005/8/layout/orgChart1"/>
    <dgm:cxn modelId="{48AD9E1A-42CF-4579-A0F7-A0B5A0A8B0F0}" type="presParOf" srcId="{BEF5C98C-DAC4-4D5F-B7A0-B22B09F23FAC}" destId="{A0863A27-5C99-4CAE-9CC7-3DD7ECCD853F}" srcOrd="0" destOrd="0" presId="urn:microsoft.com/office/officeart/2005/8/layout/orgChart1"/>
    <dgm:cxn modelId="{DB029089-67EC-4577-964F-204A45007166}" type="presParOf" srcId="{BEF5C98C-DAC4-4D5F-B7A0-B22B09F23FAC}" destId="{F5AB7D4D-2F20-4FD4-ACF0-3E2E6516AC89}" srcOrd="1" destOrd="0" presId="urn:microsoft.com/office/officeart/2005/8/layout/orgChart1"/>
    <dgm:cxn modelId="{BCEA0A1A-CEA0-454A-B76E-66B54B1D8AF5}" type="presParOf" srcId="{EBAA4234-5BD7-4642-ACE7-01C13A5AB44C}" destId="{DF3202AA-09A1-4B18-87E7-918B22FB7CB3}" srcOrd="1" destOrd="0" presId="urn:microsoft.com/office/officeart/2005/8/layout/orgChart1"/>
    <dgm:cxn modelId="{EC3DDBC5-7DF0-44E7-8D1A-AF46E6C29D01}" type="presParOf" srcId="{EBAA4234-5BD7-4642-ACE7-01C13A5AB44C}" destId="{35B29FEE-43A5-4DB6-A0CF-B9503BCBED7C}" srcOrd="2" destOrd="0" presId="urn:microsoft.com/office/officeart/2005/8/layout/orgChart1"/>
    <dgm:cxn modelId="{14C829D5-D81E-42B3-B1F7-665F7A4DD7A0}" type="presParOf" srcId="{BD981CD7-FAB2-415E-9019-85C4310B0846}" destId="{9AA64611-7F2B-4173-BAF3-8DD8B5379790}" srcOrd="4" destOrd="0" presId="urn:microsoft.com/office/officeart/2005/8/layout/orgChart1"/>
    <dgm:cxn modelId="{86B6E5DF-D76F-458D-9A04-D5BFF3D48BD4}" type="presParOf" srcId="{BD981CD7-FAB2-415E-9019-85C4310B0846}" destId="{6B342BE7-4383-4115-977E-CFD946E14D32}" srcOrd="5" destOrd="0" presId="urn:microsoft.com/office/officeart/2005/8/layout/orgChart1"/>
    <dgm:cxn modelId="{A922FC9F-72BD-4B5A-B84C-FE81CBBE37C3}" type="presParOf" srcId="{6B342BE7-4383-4115-977E-CFD946E14D32}" destId="{FF586B39-2E34-4CFE-B664-2EC1CD99BEA3}" srcOrd="0" destOrd="0" presId="urn:microsoft.com/office/officeart/2005/8/layout/orgChart1"/>
    <dgm:cxn modelId="{033D044C-E2E4-4C76-ACD8-FE73333CA0DE}" type="presParOf" srcId="{FF586B39-2E34-4CFE-B664-2EC1CD99BEA3}" destId="{100EAD21-2768-4296-8704-7AFA276539B0}" srcOrd="0" destOrd="0" presId="urn:microsoft.com/office/officeart/2005/8/layout/orgChart1"/>
    <dgm:cxn modelId="{85F2EA19-0DD9-4A11-B47F-DE0F3F4737DB}" type="presParOf" srcId="{FF586B39-2E34-4CFE-B664-2EC1CD99BEA3}" destId="{CF057DB8-13D5-444F-A8CE-6031437D7424}" srcOrd="1" destOrd="0" presId="urn:microsoft.com/office/officeart/2005/8/layout/orgChart1"/>
    <dgm:cxn modelId="{D8C2D74E-E591-4A58-A327-66948441CFE2}" type="presParOf" srcId="{6B342BE7-4383-4115-977E-CFD946E14D32}" destId="{CA4CBF72-9D2D-4923-B553-412A29936818}" srcOrd="1" destOrd="0" presId="urn:microsoft.com/office/officeart/2005/8/layout/orgChart1"/>
    <dgm:cxn modelId="{62F4F4E9-B86B-4104-B59E-E1485E4EFBA6}" type="presParOf" srcId="{6B342BE7-4383-4115-977E-CFD946E14D32}" destId="{8CA24914-284E-44DE-930B-DD5EE3434E15}" srcOrd="2" destOrd="0" presId="urn:microsoft.com/office/officeart/2005/8/layout/orgChart1"/>
    <dgm:cxn modelId="{BCFC48E7-8BCE-4BE9-B641-89C873F70212}" type="presParOf" srcId="{AFE72B37-903F-413D-BEA5-AB469199CA30}" destId="{1A1A3846-AE28-4570-953D-2F50C6EFAF53}" srcOrd="2" destOrd="0" presId="urn:microsoft.com/office/officeart/2005/8/layout/orgChart1"/>
    <dgm:cxn modelId="{B08B9CAC-FBEF-416E-A59E-2F5576F86D77}" type="presParOf" srcId="{1A1A3846-AE28-4570-953D-2F50C6EFAF53}" destId="{42B17189-FA90-4A90-99E3-7403F7924B51}" srcOrd="0" destOrd="0" presId="urn:microsoft.com/office/officeart/2005/8/layout/orgChart1"/>
    <dgm:cxn modelId="{D1923A68-584D-4439-86B4-3C929600AC35}" type="presParOf" srcId="{1A1A3846-AE28-4570-953D-2F50C6EFAF53}" destId="{D2D34E4B-0BAD-48FD-846E-35AE883E597D}" srcOrd="1" destOrd="0" presId="urn:microsoft.com/office/officeart/2005/8/layout/orgChart1"/>
    <dgm:cxn modelId="{AB348543-A797-4247-8819-9449AB0B07DA}" type="presParOf" srcId="{D2D34E4B-0BAD-48FD-846E-35AE883E597D}" destId="{3175C8B1-83D1-469B-BED3-A6EB59C5A0CA}" srcOrd="0" destOrd="0" presId="urn:microsoft.com/office/officeart/2005/8/layout/orgChart1"/>
    <dgm:cxn modelId="{59D544E3-DFDA-474A-B294-5D7279CE7F21}" type="presParOf" srcId="{3175C8B1-83D1-469B-BED3-A6EB59C5A0CA}" destId="{24633F6A-C8DF-43E4-860C-3150C8D673BC}" srcOrd="0" destOrd="0" presId="urn:microsoft.com/office/officeart/2005/8/layout/orgChart1"/>
    <dgm:cxn modelId="{D742EAE1-CF7F-4B3B-B031-F9AFFA4D21FE}" type="presParOf" srcId="{3175C8B1-83D1-469B-BED3-A6EB59C5A0CA}" destId="{B77FFF50-70EE-48B8-93CA-8684CF628C58}" srcOrd="1" destOrd="0" presId="urn:microsoft.com/office/officeart/2005/8/layout/orgChart1"/>
    <dgm:cxn modelId="{B654D814-368F-4B3D-9464-F4323C5C6264}" type="presParOf" srcId="{D2D34E4B-0BAD-48FD-846E-35AE883E597D}" destId="{1180165B-FF58-49AB-B6CF-CF1319DF7F65}" srcOrd="1" destOrd="0" presId="urn:microsoft.com/office/officeart/2005/8/layout/orgChart1"/>
    <dgm:cxn modelId="{97192401-93F1-439C-A675-D47F3FBBDE95}" type="presParOf" srcId="{D2D34E4B-0BAD-48FD-846E-35AE883E597D}" destId="{E6349926-3192-4A23-9C90-88E86C92DE8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1E1C0F-2111-47ED-BAB2-120AFA67EC48}" type="doc">
      <dgm:prSet loTypeId="urn:microsoft.com/office/officeart/2005/8/layout/cycle4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77F261-B5A9-4B88-AD59-432A92E8640D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1800" b="1" dirty="0" smtClean="0"/>
            <a:t>No $</a:t>
          </a:r>
          <a:endParaRPr lang="en-US" sz="1800" b="1" dirty="0"/>
        </a:p>
      </dgm:t>
    </dgm:pt>
    <dgm:pt modelId="{A2CC1350-93C5-4454-A67D-F79BE29AC842}" type="parTrans" cxnId="{94924528-2E32-40C7-B516-6A7568C33D3A}">
      <dgm:prSet/>
      <dgm:spPr/>
      <dgm:t>
        <a:bodyPr/>
        <a:lstStyle/>
        <a:p>
          <a:endParaRPr lang="en-US"/>
        </a:p>
      </dgm:t>
    </dgm:pt>
    <dgm:pt modelId="{9365A1F4-B00A-4136-824D-5BD7CFAAF0EC}" type="sibTrans" cxnId="{94924528-2E32-40C7-B516-6A7568C33D3A}">
      <dgm:prSet/>
      <dgm:spPr/>
      <dgm:t>
        <a:bodyPr/>
        <a:lstStyle/>
        <a:p>
          <a:endParaRPr lang="en-US"/>
        </a:p>
      </dgm:t>
    </dgm:pt>
    <dgm:pt modelId="{2046573E-FEF2-4AA8-9921-6CB5F33C67D0}">
      <dgm:prSet phldrT="[Text]"/>
      <dgm:spPr/>
      <dgm:t>
        <a:bodyPr/>
        <a:lstStyle/>
        <a:p>
          <a:r>
            <a:rPr lang="en-US" dirty="0" smtClean="0"/>
            <a:t>Next Big Thing</a:t>
          </a:r>
          <a:endParaRPr lang="en-US" dirty="0"/>
        </a:p>
      </dgm:t>
    </dgm:pt>
    <dgm:pt modelId="{9540F01F-92AA-47CB-8BFA-D19A02811100}" type="parTrans" cxnId="{9EC6778C-2FE2-4316-AC69-2D4B752B7D11}">
      <dgm:prSet/>
      <dgm:spPr/>
      <dgm:t>
        <a:bodyPr/>
        <a:lstStyle/>
        <a:p>
          <a:endParaRPr lang="en-US"/>
        </a:p>
      </dgm:t>
    </dgm:pt>
    <dgm:pt modelId="{506DCE6F-F067-4DA8-AA1B-11234DF5B460}" type="sibTrans" cxnId="{9EC6778C-2FE2-4316-AC69-2D4B752B7D11}">
      <dgm:prSet/>
      <dgm:spPr/>
      <dgm:t>
        <a:bodyPr/>
        <a:lstStyle/>
        <a:p>
          <a:endParaRPr lang="en-US"/>
        </a:p>
      </dgm:t>
    </dgm:pt>
    <dgm:pt modelId="{7AB48364-AC07-4924-BA06-FD8893E1DB37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1600" b="1" dirty="0" smtClean="0"/>
            <a:t>No Time</a:t>
          </a:r>
          <a:endParaRPr lang="en-US" sz="1600" b="1" dirty="0"/>
        </a:p>
      </dgm:t>
    </dgm:pt>
    <dgm:pt modelId="{0D72791C-D196-47AB-B1E3-503A6BEE120F}" type="parTrans" cxnId="{F964CB96-E8B0-4276-83D8-5DD516757E0B}">
      <dgm:prSet/>
      <dgm:spPr/>
      <dgm:t>
        <a:bodyPr/>
        <a:lstStyle/>
        <a:p>
          <a:endParaRPr lang="en-US"/>
        </a:p>
      </dgm:t>
    </dgm:pt>
    <dgm:pt modelId="{7F7EB06E-4F0A-4772-B9C0-A06BC2FF7A31}" type="sibTrans" cxnId="{F964CB96-E8B0-4276-83D8-5DD516757E0B}">
      <dgm:prSet/>
      <dgm:spPr/>
      <dgm:t>
        <a:bodyPr/>
        <a:lstStyle/>
        <a:p>
          <a:endParaRPr lang="en-US"/>
        </a:p>
      </dgm:t>
    </dgm:pt>
    <dgm:pt modelId="{7948238E-5A1B-467B-99E0-363A3569DB91}">
      <dgm:prSet phldrT="[Text]"/>
      <dgm:spPr/>
      <dgm:t>
        <a:bodyPr/>
        <a:lstStyle/>
        <a:p>
          <a:r>
            <a:rPr lang="en-US" dirty="0" smtClean="0"/>
            <a:t>The Thing After That</a:t>
          </a:r>
          <a:endParaRPr lang="en-US" dirty="0"/>
        </a:p>
      </dgm:t>
    </dgm:pt>
    <dgm:pt modelId="{330AA5DD-17E5-4DBC-8664-677EBFD36567}" type="parTrans" cxnId="{0D445A1F-D6AC-4F3C-9FF3-9DE0EE048BD4}">
      <dgm:prSet/>
      <dgm:spPr/>
      <dgm:t>
        <a:bodyPr/>
        <a:lstStyle/>
        <a:p>
          <a:endParaRPr lang="en-US"/>
        </a:p>
      </dgm:t>
    </dgm:pt>
    <dgm:pt modelId="{8BCA4AC5-1113-46F7-BDC6-97A17A1136CD}" type="sibTrans" cxnId="{0D445A1F-D6AC-4F3C-9FF3-9DE0EE048BD4}">
      <dgm:prSet/>
      <dgm:spPr/>
      <dgm:t>
        <a:bodyPr/>
        <a:lstStyle/>
        <a:p>
          <a:endParaRPr lang="en-US"/>
        </a:p>
      </dgm:t>
    </dgm:pt>
    <dgm:pt modelId="{04C64D67-06A1-4624-83DC-0E77315DE94E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b="1" dirty="0" smtClean="0"/>
            <a:t>No Way</a:t>
          </a:r>
          <a:endParaRPr lang="en-US" b="1" dirty="0"/>
        </a:p>
      </dgm:t>
    </dgm:pt>
    <dgm:pt modelId="{D0947015-36F0-419F-8656-A93B761EEC8C}" type="parTrans" cxnId="{AB0BBEC7-3A07-4EC7-A1FE-D2428FF3E06D}">
      <dgm:prSet/>
      <dgm:spPr/>
      <dgm:t>
        <a:bodyPr/>
        <a:lstStyle/>
        <a:p>
          <a:endParaRPr lang="en-US"/>
        </a:p>
      </dgm:t>
    </dgm:pt>
    <dgm:pt modelId="{93CBEE4F-4F36-4A7E-9BE3-B4D864710879}" type="sibTrans" cxnId="{AB0BBEC7-3A07-4EC7-A1FE-D2428FF3E06D}">
      <dgm:prSet/>
      <dgm:spPr/>
      <dgm:t>
        <a:bodyPr/>
        <a:lstStyle/>
        <a:p>
          <a:endParaRPr lang="en-US"/>
        </a:p>
      </dgm:t>
    </dgm:pt>
    <dgm:pt modelId="{F9C11BDE-5C86-45CB-A260-24CF41D63EC4}">
      <dgm:prSet phldrT="[Text]"/>
      <dgm:spPr/>
      <dgm:t>
        <a:bodyPr/>
        <a:lstStyle/>
        <a:p>
          <a:r>
            <a:rPr lang="en-US" dirty="0" smtClean="0"/>
            <a:t>The Things </a:t>
          </a:r>
          <a:r>
            <a:rPr lang="en-US" dirty="0" smtClean="0"/>
            <a:t>We Do Now</a:t>
          </a:r>
          <a:endParaRPr lang="en-US" dirty="0"/>
        </a:p>
      </dgm:t>
    </dgm:pt>
    <dgm:pt modelId="{BBDC7ACA-91AD-4973-8C68-F73061907023}" type="parTrans" cxnId="{0A779A4C-042A-4931-BBAB-658B427E88C6}">
      <dgm:prSet/>
      <dgm:spPr/>
      <dgm:t>
        <a:bodyPr/>
        <a:lstStyle/>
        <a:p>
          <a:endParaRPr lang="en-US"/>
        </a:p>
      </dgm:t>
    </dgm:pt>
    <dgm:pt modelId="{EF8E5249-87CD-4D80-A935-C1DBF8927FBD}" type="sibTrans" cxnId="{0A779A4C-042A-4931-BBAB-658B427E88C6}">
      <dgm:prSet/>
      <dgm:spPr/>
      <dgm:t>
        <a:bodyPr/>
        <a:lstStyle/>
        <a:p>
          <a:endParaRPr lang="en-US"/>
        </a:p>
      </dgm:t>
    </dgm:pt>
    <dgm:pt modelId="{86456AFA-9A01-4229-B6D6-D95219F81EAA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b="1" dirty="0" smtClean="0"/>
            <a:t>No People</a:t>
          </a:r>
          <a:endParaRPr lang="en-US" b="1" dirty="0"/>
        </a:p>
      </dgm:t>
    </dgm:pt>
    <dgm:pt modelId="{B97C3232-A2D1-4D08-BD5D-62E2065CCDD2}" type="parTrans" cxnId="{6A5F7CCE-D08E-4367-873E-5D19CF958BA8}">
      <dgm:prSet/>
      <dgm:spPr/>
      <dgm:t>
        <a:bodyPr/>
        <a:lstStyle/>
        <a:p>
          <a:endParaRPr lang="en-US"/>
        </a:p>
      </dgm:t>
    </dgm:pt>
    <dgm:pt modelId="{17619C29-E0AF-49FB-B763-5D487CF2316E}" type="sibTrans" cxnId="{6A5F7CCE-D08E-4367-873E-5D19CF958BA8}">
      <dgm:prSet/>
      <dgm:spPr/>
      <dgm:t>
        <a:bodyPr/>
        <a:lstStyle/>
        <a:p>
          <a:endParaRPr lang="en-US"/>
        </a:p>
      </dgm:t>
    </dgm:pt>
    <dgm:pt modelId="{B19E5C85-23BF-4D8E-844E-891811556730}">
      <dgm:prSet phldrT="[Text]"/>
      <dgm:spPr/>
      <dgm:t>
        <a:bodyPr/>
        <a:lstStyle/>
        <a:p>
          <a:r>
            <a:rPr lang="en-US" dirty="0" smtClean="0"/>
            <a:t>The Thing We Missed</a:t>
          </a:r>
          <a:endParaRPr lang="en-US" dirty="0"/>
        </a:p>
      </dgm:t>
    </dgm:pt>
    <dgm:pt modelId="{4DE0FD7F-10B6-4328-A1DB-5D3E1A05E636}" type="parTrans" cxnId="{16B731B4-B3CA-4980-A3DC-54FEF7EB6B5A}">
      <dgm:prSet/>
      <dgm:spPr/>
      <dgm:t>
        <a:bodyPr/>
        <a:lstStyle/>
        <a:p>
          <a:endParaRPr lang="en-US"/>
        </a:p>
      </dgm:t>
    </dgm:pt>
    <dgm:pt modelId="{92FF7995-B224-42E8-9990-C2ED154F1A92}" type="sibTrans" cxnId="{16B731B4-B3CA-4980-A3DC-54FEF7EB6B5A}">
      <dgm:prSet/>
      <dgm:spPr/>
      <dgm:t>
        <a:bodyPr/>
        <a:lstStyle/>
        <a:p>
          <a:endParaRPr lang="en-US"/>
        </a:p>
      </dgm:t>
    </dgm:pt>
    <dgm:pt modelId="{EA98C01B-9E5D-4841-9E32-4E138D6A127A}">
      <dgm:prSet phldrT="[Text]"/>
      <dgm:spPr/>
      <dgm:t>
        <a:bodyPr/>
        <a:lstStyle/>
        <a:p>
          <a:endParaRPr lang="en-US" dirty="0"/>
        </a:p>
      </dgm:t>
    </dgm:pt>
    <dgm:pt modelId="{BEB3A753-82B7-405F-AE4E-217A771EDA0B}" type="parTrans" cxnId="{2F9BD624-0BE0-4BAD-9AFD-5A4DF7C6915A}">
      <dgm:prSet/>
      <dgm:spPr/>
      <dgm:t>
        <a:bodyPr/>
        <a:lstStyle/>
        <a:p>
          <a:endParaRPr lang="en-US"/>
        </a:p>
      </dgm:t>
    </dgm:pt>
    <dgm:pt modelId="{055B79AC-DDD4-418F-834D-5FBB80B7B429}" type="sibTrans" cxnId="{2F9BD624-0BE0-4BAD-9AFD-5A4DF7C6915A}">
      <dgm:prSet/>
      <dgm:spPr/>
      <dgm:t>
        <a:bodyPr/>
        <a:lstStyle/>
        <a:p>
          <a:endParaRPr lang="en-US"/>
        </a:p>
      </dgm:t>
    </dgm:pt>
    <dgm:pt modelId="{87963F74-8511-44CE-98A3-920D168D2E58}">
      <dgm:prSet phldrT="[Text]"/>
      <dgm:spPr/>
      <dgm:t>
        <a:bodyPr/>
        <a:lstStyle/>
        <a:p>
          <a:endParaRPr lang="en-US" dirty="0"/>
        </a:p>
      </dgm:t>
    </dgm:pt>
    <dgm:pt modelId="{65F88D02-7859-4C5B-AA43-A1E44EA7941B}" type="parTrans" cxnId="{2E192148-6EFB-4FCD-9109-1CBC28D05633}">
      <dgm:prSet/>
      <dgm:spPr/>
      <dgm:t>
        <a:bodyPr/>
        <a:lstStyle/>
        <a:p>
          <a:endParaRPr lang="en-US"/>
        </a:p>
      </dgm:t>
    </dgm:pt>
    <dgm:pt modelId="{93259952-6CBF-4CDC-B2D8-62A6D6EA4FD0}" type="sibTrans" cxnId="{2E192148-6EFB-4FCD-9109-1CBC28D05633}">
      <dgm:prSet/>
      <dgm:spPr/>
      <dgm:t>
        <a:bodyPr/>
        <a:lstStyle/>
        <a:p>
          <a:endParaRPr lang="en-US"/>
        </a:p>
      </dgm:t>
    </dgm:pt>
    <dgm:pt modelId="{410A1D04-CB4C-41B3-9C31-849EDE5D6251}" type="pres">
      <dgm:prSet presAssocID="{491E1C0F-2111-47ED-BAB2-120AFA67EC48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A14B07-9772-4DBC-BD2E-16CA0BA11BF8}" type="pres">
      <dgm:prSet presAssocID="{491E1C0F-2111-47ED-BAB2-120AFA67EC48}" presName="children" presStyleCnt="0"/>
      <dgm:spPr/>
    </dgm:pt>
    <dgm:pt modelId="{E97DBEB3-5D58-49CF-B50D-D61201076517}" type="pres">
      <dgm:prSet presAssocID="{491E1C0F-2111-47ED-BAB2-120AFA67EC48}" presName="child1group" presStyleCnt="0"/>
      <dgm:spPr/>
    </dgm:pt>
    <dgm:pt modelId="{4689BE89-5A92-47FA-87F5-FB68E91CBC7A}" type="pres">
      <dgm:prSet presAssocID="{491E1C0F-2111-47ED-BAB2-120AFA67EC48}" presName="child1" presStyleLbl="bgAcc1" presStyleIdx="0" presStyleCnt="4"/>
      <dgm:spPr/>
      <dgm:t>
        <a:bodyPr/>
        <a:lstStyle/>
        <a:p>
          <a:endParaRPr lang="en-US"/>
        </a:p>
      </dgm:t>
    </dgm:pt>
    <dgm:pt modelId="{60FF2231-9B06-4B4E-91D0-454EEFB380AB}" type="pres">
      <dgm:prSet presAssocID="{491E1C0F-2111-47ED-BAB2-120AFA67EC48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84E3CC-AC40-4F20-AD13-05D01537787A}" type="pres">
      <dgm:prSet presAssocID="{491E1C0F-2111-47ED-BAB2-120AFA67EC48}" presName="child2group" presStyleCnt="0"/>
      <dgm:spPr/>
    </dgm:pt>
    <dgm:pt modelId="{8F6D1640-C0BD-4C27-A2BD-CFA57E0974AE}" type="pres">
      <dgm:prSet presAssocID="{491E1C0F-2111-47ED-BAB2-120AFA67EC48}" presName="child2" presStyleLbl="bgAcc1" presStyleIdx="1" presStyleCnt="4" custScaleY="101905"/>
      <dgm:spPr/>
      <dgm:t>
        <a:bodyPr/>
        <a:lstStyle/>
        <a:p>
          <a:endParaRPr lang="en-US"/>
        </a:p>
      </dgm:t>
    </dgm:pt>
    <dgm:pt modelId="{F7453B4B-1DCA-444C-9581-5F7EE4AA314A}" type="pres">
      <dgm:prSet presAssocID="{491E1C0F-2111-47ED-BAB2-120AFA67EC48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6D24CA-0D68-4185-BBB1-2D94C1F920BB}" type="pres">
      <dgm:prSet presAssocID="{491E1C0F-2111-47ED-BAB2-120AFA67EC48}" presName="child3group" presStyleCnt="0"/>
      <dgm:spPr/>
    </dgm:pt>
    <dgm:pt modelId="{297F1E33-5CD2-4480-8FA9-2968C81F1809}" type="pres">
      <dgm:prSet presAssocID="{491E1C0F-2111-47ED-BAB2-120AFA67EC48}" presName="child3" presStyleLbl="bgAcc1" presStyleIdx="2" presStyleCnt="4"/>
      <dgm:spPr/>
      <dgm:t>
        <a:bodyPr/>
        <a:lstStyle/>
        <a:p>
          <a:endParaRPr lang="en-US"/>
        </a:p>
      </dgm:t>
    </dgm:pt>
    <dgm:pt modelId="{CDF58411-7693-4F75-B708-781E1B377F33}" type="pres">
      <dgm:prSet presAssocID="{491E1C0F-2111-47ED-BAB2-120AFA67EC48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8AE1A3-F452-4B76-8ACC-34EAB96F6C3F}" type="pres">
      <dgm:prSet presAssocID="{491E1C0F-2111-47ED-BAB2-120AFA67EC48}" presName="child4group" presStyleCnt="0"/>
      <dgm:spPr/>
    </dgm:pt>
    <dgm:pt modelId="{0083C92D-01F3-4C7E-A7CB-4F81A668D643}" type="pres">
      <dgm:prSet presAssocID="{491E1C0F-2111-47ED-BAB2-120AFA67EC48}" presName="child4" presStyleLbl="bgAcc1" presStyleIdx="3" presStyleCnt="4" custLinFactNeighborY="-3989"/>
      <dgm:spPr/>
      <dgm:t>
        <a:bodyPr/>
        <a:lstStyle/>
        <a:p>
          <a:endParaRPr lang="en-US"/>
        </a:p>
      </dgm:t>
    </dgm:pt>
    <dgm:pt modelId="{E02E3803-4CE4-4331-A99F-71E9FE389753}" type="pres">
      <dgm:prSet presAssocID="{491E1C0F-2111-47ED-BAB2-120AFA67EC48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5C7D89-3FF7-4117-ACFD-D5CDF0434FA8}" type="pres">
      <dgm:prSet presAssocID="{491E1C0F-2111-47ED-BAB2-120AFA67EC48}" presName="childPlaceholder" presStyleCnt="0"/>
      <dgm:spPr/>
    </dgm:pt>
    <dgm:pt modelId="{1804ABCB-88BD-4782-8645-4221D6AFE5B6}" type="pres">
      <dgm:prSet presAssocID="{491E1C0F-2111-47ED-BAB2-120AFA67EC48}" presName="circle" presStyleCnt="0"/>
      <dgm:spPr/>
    </dgm:pt>
    <dgm:pt modelId="{2BB46C9C-807E-46F9-ABC6-19E665FF2F03}" type="pres">
      <dgm:prSet presAssocID="{491E1C0F-2111-47ED-BAB2-120AFA67EC48}" presName="quadrant1" presStyleLbl="node1" presStyleIdx="0" presStyleCnt="4" custLinFactNeighborX="-3870" custLinFactNeighborY="101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ABC906-4E52-4D2E-AF0D-957CD45B5341}" type="pres">
      <dgm:prSet presAssocID="{491E1C0F-2111-47ED-BAB2-120AFA67EC48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A20E86-ED16-4DFD-A4A9-C1FAC7E2A251}" type="pres">
      <dgm:prSet presAssocID="{491E1C0F-2111-47ED-BAB2-120AFA67EC48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79B6A4-E564-41AD-95A9-C4CB081116BB}" type="pres">
      <dgm:prSet presAssocID="{491E1C0F-2111-47ED-BAB2-120AFA67EC48}" presName="quadrant4" presStyleLbl="node1" presStyleIdx="3" presStyleCnt="4" custLinFactNeighborX="-2745" custLinFactNeighborY="91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EBC162-8C8E-4E6C-A686-B8ACD17DA751}" type="pres">
      <dgm:prSet presAssocID="{491E1C0F-2111-47ED-BAB2-120AFA67EC48}" presName="quadrantPlaceholder" presStyleCnt="0"/>
      <dgm:spPr/>
    </dgm:pt>
    <dgm:pt modelId="{EF9515D3-B597-4D44-BB86-4BD6BF51B2DB}" type="pres">
      <dgm:prSet presAssocID="{491E1C0F-2111-47ED-BAB2-120AFA67EC48}" presName="center1" presStyleLbl="fgShp" presStyleIdx="0" presStyleCnt="2"/>
      <dgm:spPr/>
    </dgm:pt>
    <dgm:pt modelId="{997C1854-DE72-4FD1-AB76-BD3CE5A089F4}" type="pres">
      <dgm:prSet presAssocID="{491E1C0F-2111-47ED-BAB2-120AFA67EC48}" presName="center2" presStyleLbl="fgShp" presStyleIdx="1" presStyleCnt="2"/>
      <dgm:spPr/>
    </dgm:pt>
  </dgm:ptLst>
  <dgm:cxnLst>
    <dgm:cxn modelId="{6916F134-6449-4190-8614-E4AFEA8A3804}" type="presOf" srcId="{491E1C0F-2111-47ED-BAB2-120AFA67EC48}" destId="{410A1D04-CB4C-41B3-9C31-849EDE5D6251}" srcOrd="0" destOrd="0" presId="urn:microsoft.com/office/officeart/2005/8/layout/cycle4"/>
    <dgm:cxn modelId="{F964CB96-E8B0-4276-83D8-5DD516757E0B}" srcId="{491E1C0F-2111-47ED-BAB2-120AFA67EC48}" destId="{7AB48364-AC07-4924-BA06-FD8893E1DB37}" srcOrd="1" destOrd="0" parTransId="{0D72791C-D196-47AB-B1E3-503A6BEE120F}" sibTransId="{7F7EB06E-4F0A-4772-B9C0-A06BC2FF7A31}"/>
    <dgm:cxn modelId="{734F922D-7766-4E05-B49A-867DA352433D}" type="presOf" srcId="{9D77F261-B5A9-4B88-AD59-432A92E8640D}" destId="{2BB46C9C-807E-46F9-ABC6-19E665FF2F03}" srcOrd="0" destOrd="0" presId="urn:microsoft.com/office/officeart/2005/8/layout/cycle4"/>
    <dgm:cxn modelId="{45C1E5EE-5A2F-4450-815C-F9E3C05149E3}" type="presOf" srcId="{04C64D67-06A1-4624-83DC-0E77315DE94E}" destId="{1DA20E86-ED16-4DFD-A4A9-C1FAC7E2A251}" srcOrd="0" destOrd="0" presId="urn:microsoft.com/office/officeart/2005/8/layout/cycle4"/>
    <dgm:cxn modelId="{8768F620-979F-4A16-94B2-2C3998331196}" type="presOf" srcId="{F9C11BDE-5C86-45CB-A260-24CF41D63EC4}" destId="{CDF58411-7693-4F75-B708-781E1B377F33}" srcOrd="1" destOrd="0" presId="urn:microsoft.com/office/officeart/2005/8/layout/cycle4"/>
    <dgm:cxn modelId="{2E192148-6EFB-4FCD-9109-1CBC28D05633}" srcId="{7AB48364-AC07-4924-BA06-FD8893E1DB37}" destId="{87963F74-8511-44CE-98A3-920D168D2E58}" srcOrd="0" destOrd="0" parTransId="{65F88D02-7859-4C5B-AA43-A1E44EA7941B}" sibTransId="{93259952-6CBF-4CDC-B2D8-62A6D6EA4FD0}"/>
    <dgm:cxn modelId="{4FD29D52-CAA7-48DA-A203-AB6814D2C2F1}" type="presOf" srcId="{F9C11BDE-5C86-45CB-A260-24CF41D63EC4}" destId="{297F1E33-5CD2-4480-8FA9-2968C81F1809}" srcOrd="0" destOrd="0" presId="urn:microsoft.com/office/officeart/2005/8/layout/cycle4"/>
    <dgm:cxn modelId="{0A779A4C-042A-4931-BBAB-658B427E88C6}" srcId="{04C64D67-06A1-4624-83DC-0E77315DE94E}" destId="{F9C11BDE-5C86-45CB-A260-24CF41D63EC4}" srcOrd="0" destOrd="0" parTransId="{BBDC7ACA-91AD-4973-8C68-F73061907023}" sibTransId="{EF8E5249-87CD-4D80-A935-C1DBF8927FBD}"/>
    <dgm:cxn modelId="{D8B8AD00-9D75-45EA-AD68-D33B8529CA5A}" type="presOf" srcId="{EA98C01B-9E5D-4841-9E32-4E138D6A127A}" destId="{60FF2231-9B06-4B4E-91D0-454EEFB380AB}" srcOrd="1" destOrd="0" presId="urn:microsoft.com/office/officeart/2005/8/layout/cycle4"/>
    <dgm:cxn modelId="{F497B3BC-FE4D-4942-AA34-B1BD2508F2B4}" type="presOf" srcId="{B19E5C85-23BF-4D8E-844E-891811556730}" destId="{0083C92D-01F3-4C7E-A7CB-4F81A668D643}" srcOrd="0" destOrd="0" presId="urn:microsoft.com/office/officeart/2005/8/layout/cycle4"/>
    <dgm:cxn modelId="{16B731B4-B3CA-4980-A3DC-54FEF7EB6B5A}" srcId="{86456AFA-9A01-4229-B6D6-D95219F81EAA}" destId="{B19E5C85-23BF-4D8E-844E-891811556730}" srcOrd="0" destOrd="0" parTransId="{4DE0FD7F-10B6-4328-A1DB-5D3E1A05E636}" sibTransId="{92FF7995-B224-42E8-9990-C2ED154F1A92}"/>
    <dgm:cxn modelId="{6DADC240-206D-4B50-A4F8-8A0C1367FD83}" type="presOf" srcId="{EA98C01B-9E5D-4841-9E32-4E138D6A127A}" destId="{4689BE89-5A92-47FA-87F5-FB68E91CBC7A}" srcOrd="0" destOrd="0" presId="urn:microsoft.com/office/officeart/2005/8/layout/cycle4"/>
    <dgm:cxn modelId="{83C91A7F-0143-4C59-BD2E-CCD73E14B12C}" type="presOf" srcId="{7948238E-5A1B-467B-99E0-363A3569DB91}" destId="{8F6D1640-C0BD-4C27-A2BD-CFA57E0974AE}" srcOrd="0" destOrd="1" presId="urn:microsoft.com/office/officeart/2005/8/layout/cycle4"/>
    <dgm:cxn modelId="{4FD79BCA-7AB8-4347-BCCC-51A70C3ACB1D}" type="presOf" srcId="{B19E5C85-23BF-4D8E-844E-891811556730}" destId="{E02E3803-4CE4-4331-A99F-71E9FE389753}" srcOrd="1" destOrd="0" presId="urn:microsoft.com/office/officeart/2005/8/layout/cycle4"/>
    <dgm:cxn modelId="{6A5F7CCE-D08E-4367-873E-5D19CF958BA8}" srcId="{491E1C0F-2111-47ED-BAB2-120AFA67EC48}" destId="{86456AFA-9A01-4229-B6D6-D95219F81EAA}" srcOrd="3" destOrd="0" parTransId="{B97C3232-A2D1-4D08-BD5D-62E2065CCDD2}" sibTransId="{17619C29-E0AF-49FB-B763-5D487CF2316E}"/>
    <dgm:cxn modelId="{EF17C87D-CE04-4B9E-8B87-882A38E0533B}" type="presOf" srcId="{2046573E-FEF2-4AA8-9921-6CB5F33C67D0}" destId="{4689BE89-5A92-47FA-87F5-FB68E91CBC7A}" srcOrd="0" destOrd="1" presId="urn:microsoft.com/office/officeart/2005/8/layout/cycle4"/>
    <dgm:cxn modelId="{94924528-2E32-40C7-B516-6A7568C33D3A}" srcId="{491E1C0F-2111-47ED-BAB2-120AFA67EC48}" destId="{9D77F261-B5A9-4B88-AD59-432A92E8640D}" srcOrd="0" destOrd="0" parTransId="{A2CC1350-93C5-4454-A67D-F79BE29AC842}" sibTransId="{9365A1F4-B00A-4136-824D-5BD7CFAAF0EC}"/>
    <dgm:cxn modelId="{A78B4C58-7A3F-4C25-BCD3-79C7EE416E10}" type="presOf" srcId="{87963F74-8511-44CE-98A3-920D168D2E58}" destId="{8F6D1640-C0BD-4C27-A2BD-CFA57E0974AE}" srcOrd="0" destOrd="0" presId="urn:microsoft.com/office/officeart/2005/8/layout/cycle4"/>
    <dgm:cxn modelId="{97B06264-D121-4144-9F6D-443E3E891446}" type="presOf" srcId="{86456AFA-9A01-4229-B6D6-D95219F81EAA}" destId="{CF79B6A4-E564-41AD-95A9-C4CB081116BB}" srcOrd="0" destOrd="0" presId="urn:microsoft.com/office/officeart/2005/8/layout/cycle4"/>
    <dgm:cxn modelId="{0D445A1F-D6AC-4F3C-9FF3-9DE0EE048BD4}" srcId="{7AB48364-AC07-4924-BA06-FD8893E1DB37}" destId="{7948238E-5A1B-467B-99E0-363A3569DB91}" srcOrd="1" destOrd="0" parTransId="{330AA5DD-17E5-4DBC-8664-677EBFD36567}" sibTransId="{8BCA4AC5-1113-46F7-BDC6-97A17A1136CD}"/>
    <dgm:cxn modelId="{F72835F1-2C90-440C-BA11-A56D7D72B3C8}" type="presOf" srcId="{7AB48364-AC07-4924-BA06-FD8893E1DB37}" destId="{06ABC906-4E52-4D2E-AF0D-957CD45B5341}" srcOrd="0" destOrd="0" presId="urn:microsoft.com/office/officeart/2005/8/layout/cycle4"/>
    <dgm:cxn modelId="{AB0BBEC7-3A07-4EC7-A1FE-D2428FF3E06D}" srcId="{491E1C0F-2111-47ED-BAB2-120AFA67EC48}" destId="{04C64D67-06A1-4624-83DC-0E77315DE94E}" srcOrd="2" destOrd="0" parTransId="{D0947015-36F0-419F-8656-A93B761EEC8C}" sibTransId="{93CBEE4F-4F36-4A7E-9BE3-B4D864710879}"/>
    <dgm:cxn modelId="{9EC6778C-2FE2-4316-AC69-2D4B752B7D11}" srcId="{9D77F261-B5A9-4B88-AD59-432A92E8640D}" destId="{2046573E-FEF2-4AA8-9921-6CB5F33C67D0}" srcOrd="1" destOrd="0" parTransId="{9540F01F-92AA-47CB-8BFA-D19A02811100}" sibTransId="{506DCE6F-F067-4DA8-AA1B-11234DF5B460}"/>
    <dgm:cxn modelId="{21F5E29A-5DD9-46B4-804F-EF73C31F3430}" type="presOf" srcId="{87963F74-8511-44CE-98A3-920D168D2E58}" destId="{F7453B4B-1DCA-444C-9581-5F7EE4AA314A}" srcOrd="1" destOrd="0" presId="urn:microsoft.com/office/officeart/2005/8/layout/cycle4"/>
    <dgm:cxn modelId="{C5A412B4-97A6-42F6-A3AF-DFB11C3CEA53}" type="presOf" srcId="{2046573E-FEF2-4AA8-9921-6CB5F33C67D0}" destId="{60FF2231-9B06-4B4E-91D0-454EEFB380AB}" srcOrd="1" destOrd="1" presId="urn:microsoft.com/office/officeart/2005/8/layout/cycle4"/>
    <dgm:cxn modelId="{2F9BD624-0BE0-4BAD-9AFD-5A4DF7C6915A}" srcId="{9D77F261-B5A9-4B88-AD59-432A92E8640D}" destId="{EA98C01B-9E5D-4841-9E32-4E138D6A127A}" srcOrd="0" destOrd="0" parTransId="{BEB3A753-82B7-405F-AE4E-217A771EDA0B}" sibTransId="{055B79AC-DDD4-418F-834D-5FBB80B7B429}"/>
    <dgm:cxn modelId="{F1BC3305-3A67-41FD-ACC2-2B80B08957E9}" type="presOf" srcId="{7948238E-5A1B-467B-99E0-363A3569DB91}" destId="{F7453B4B-1DCA-444C-9581-5F7EE4AA314A}" srcOrd="1" destOrd="1" presId="urn:microsoft.com/office/officeart/2005/8/layout/cycle4"/>
    <dgm:cxn modelId="{8352D569-5DDB-46CD-B868-9311B2E0705B}" type="presParOf" srcId="{410A1D04-CB4C-41B3-9C31-849EDE5D6251}" destId="{C3A14B07-9772-4DBC-BD2E-16CA0BA11BF8}" srcOrd="0" destOrd="0" presId="urn:microsoft.com/office/officeart/2005/8/layout/cycle4"/>
    <dgm:cxn modelId="{B7AE283A-94B5-4BE6-B4D1-08696F127E1D}" type="presParOf" srcId="{C3A14B07-9772-4DBC-BD2E-16CA0BA11BF8}" destId="{E97DBEB3-5D58-49CF-B50D-D61201076517}" srcOrd="0" destOrd="0" presId="urn:microsoft.com/office/officeart/2005/8/layout/cycle4"/>
    <dgm:cxn modelId="{36A67C73-4FFC-478B-A8CD-E34923197038}" type="presParOf" srcId="{E97DBEB3-5D58-49CF-B50D-D61201076517}" destId="{4689BE89-5A92-47FA-87F5-FB68E91CBC7A}" srcOrd="0" destOrd="0" presId="urn:microsoft.com/office/officeart/2005/8/layout/cycle4"/>
    <dgm:cxn modelId="{5AB38443-DD15-4372-A0C1-E7DB78C234F1}" type="presParOf" srcId="{E97DBEB3-5D58-49CF-B50D-D61201076517}" destId="{60FF2231-9B06-4B4E-91D0-454EEFB380AB}" srcOrd="1" destOrd="0" presId="urn:microsoft.com/office/officeart/2005/8/layout/cycle4"/>
    <dgm:cxn modelId="{C0BBB328-1604-4748-87CB-CF6BC20B1800}" type="presParOf" srcId="{C3A14B07-9772-4DBC-BD2E-16CA0BA11BF8}" destId="{A484E3CC-AC40-4F20-AD13-05D01537787A}" srcOrd="1" destOrd="0" presId="urn:microsoft.com/office/officeart/2005/8/layout/cycle4"/>
    <dgm:cxn modelId="{8236C909-91C5-4898-B783-E65E10E4AA71}" type="presParOf" srcId="{A484E3CC-AC40-4F20-AD13-05D01537787A}" destId="{8F6D1640-C0BD-4C27-A2BD-CFA57E0974AE}" srcOrd="0" destOrd="0" presId="urn:microsoft.com/office/officeart/2005/8/layout/cycle4"/>
    <dgm:cxn modelId="{AF2C20CF-2C25-4AE6-B752-5DD01A6A9A22}" type="presParOf" srcId="{A484E3CC-AC40-4F20-AD13-05D01537787A}" destId="{F7453B4B-1DCA-444C-9581-5F7EE4AA314A}" srcOrd="1" destOrd="0" presId="urn:microsoft.com/office/officeart/2005/8/layout/cycle4"/>
    <dgm:cxn modelId="{3244FECE-D454-4A79-94FC-00A6CB8C7C7B}" type="presParOf" srcId="{C3A14B07-9772-4DBC-BD2E-16CA0BA11BF8}" destId="{516D24CA-0D68-4185-BBB1-2D94C1F920BB}" srcOrd="2" destOrd="0" presId="urn:microsoft.com/office/officeart/2005/8/layout/cycle4"/>
    <dgm:cxn modelId="{E505A553-953A-4A1A-B60E-EFE36EDCED28}" type="presParOf" srcId="{516D24CA-0D68-4185-BBB1-2D94C1F920BB}" destId="{297F1E33-5CD2-4480-8FA9-2968C81F1809}" srcOrd="0" destOrd="0" presId="urn:microsoft.com/office/officeart/2005/8/layout/cycle4"/>
    <dgm:cxn modelId="{F74842B0-9C8C-4CAD-9FB1-B11075D74B1D}" type="presParOf" srcId="{516D24CA-0D68-4185-BBB1-2D94C1F920BB}" destId="{CDF58411-7693-4F75-B708-781E1B377F33}" srcOrd="1" destOrd="0" presId="urn:microsoft.com/office/officeart/2005/8/layout/cycle4"/>
    <dgm:cxn modelId="{2720A6E1-EED2-4F6D-84C3-F395DEC42617}" type="presParOf" srcId="{C3A14B07-9772-4DBC-BD2E-16CA0BA11BF8}" destId="{0D8AE1A3-F452-4B76-8ACC-34EAB96F6C3F}" srcOrd="3" destOrd="0" presId="urn:microsoft.com/office/officeart/2005/8/layout/cycle4"/>
    <dgm:cxn modelId="{A88E1B47-921C-4B21-B72C-921B6D7ED10A}" type="presParOf" srcId="{0D8AE1A3-F452-4B76-8ACC-34EAB96F6C3F}" destId="{0083C92D-01F3-4C7E-A7CB-4F81A668D643}" srcOrd="0" destOrd="0" presId="urn:microsoft.com/office/officeart/2005/8/layout/cycle4"/>
    <dgm:cxn modelId="{E995EB50-74C0-446A-A92B-4D1F3F3C15A1}" type="presParOf" srcId="{0D8AE1A3-F452-4B76-8ACC-34EAB96F6C3F}" destId="{E02E3803-4CE4-4331-A99F-71E9FE389753}" srcOrd="1" destOrd="0" presId="urn:microsoft.com/office/officeart/2005/8/layout/cycle4"/>
    <dgm:cxn modelId="{65A77A37-85A0-4708-9CBC-BF4FF6189DB2}" type="presParOf" srcId="{C3A14B07-9772-4DBC-BD2E-16CA0BA11BF8}" destId="{7F5C7D89-3FF7-4117-ACFD-D5CDF0434FA8}" srcOrd="4" destOrd="0" presId="urn:microsoft.com/office/officeart/2005/8/layout/cycle4"/>
    <dgm:cxn modelId="{011E322E-B595-4667-975F-CE88FA38E886}" type="presParOf" srcId="{410A1D04-CB4C-41B3-9C31-849EDE5D6251}" destId="{1804ABCB-88BD-4782-8645-4221D6AFE5B6}" srcOrd="1" destOrd="0" presId="urn:microsoft.com/office/officeart/2005/8/layout/cycle4"/>
    <dgm:cxn modelId="{4599A17E-3EA1-4555-A25D-BE80E8EC7C65}" type="presParOf" srcId="{1804ABCB-88BD-4782-8645-4221D6AFE5B6}" destId="{2BB46C9C-807E-46F9-ABC6-19E665FF2F03}" srcOrd="0" destOrd="0" presId="urn:microsoft.com/office/officeart/2005/8/layout/cycle4"/>
    <dgm:cxn modelId="{587D7B5F-47B2-4ADA-99F8-12884C60B12D}" type="presParOf" srcId="{1804ABCB-88BD-4782-8645-4221D6AFE5B6}" destId="{06ABC906-4E52-4D2E-AF0D-957CD45B5341}" srcOrd="1" destOrd="0" presId="urn:microsoft.com/office/officeart/2005/8/layout/cycle4"/>
    <dgm:cxn modelId="{9C4C13C2-1F1E-421A-89D8-6B2BC81BA2E9}" type="presParOf" srcId="{1804ABCB-88BD-4782-8645-4221D6AFE5B6}" destId="{1DA20E86-ED16-4DFD-A4A9-C1FAC7E2A251}" srcOrd="2" destOrd="0" presId="urn:microsoft.com/office/officeart/2005/8/layout/cycle4"/>
    <dgm:cxn modelId="{85E8AF02-42DD-46A4-BE03-F6C66A96360C}" type="presParOf" srcId="{1804ABCB-88BD-4782-8645-4221D6AFE5B6}" destId="{CF79B6A4-E564-41AD-95A9-C4CB081116BB}" srcOrd="3" destOrd="0" presId="urn:microsoft.com/office/officeart/2005/8/layout/cycle4"/>
    <dgm:cxn modelId="{61F86AFD-B7B8-4E2E-856C-2709F205B1C3}" type="presParOf" srcId="{1804ABCB-88BD-4782-8645-4221D6AFE5B6}" destId="{3EEBC162-8C8E-4E6C-A686-B8ACD17DA751}" srcOrd="4" destOrd="0" presId="urn:microsoft.com/office/officeart/2005/8/layout/cycle4"/>
    <dgm:cxn modelId="{5D85714E-3DEC-465F-B486-BD69E16071D2}" type="presParOf" srcId="{410A1D04-CB4C-41B3-9C31-849EDE5D6251}" destId="{EF9515D3-B597-4D44-BB86-4BD6BF51B2DB}" srcOrd="2" destOrd="0" presId="urn:microsoft.com/office/officeart/2005/8/layout/cycle4"/>
    <dgm:cxn modelId="{D74737D5-6F4C-425C-B85B-FFE194D165EB}" type="presParOf" srcId="{410A1D04-CB4C-41B3-9C31-849EDE5D6251}" destId="{997C1854-DE72-4FD1-AB76-BD3CE5A089F4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A82A1B-2728-40AA-8003-E5825D226DAC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94E71322-1971-43AE-BAAE-28D796FAFDFF}">
      <dgm:prSet phldrT="[Text]"/>
      <dgm:spPr/>
      <dgm:t>
        <a:bodyPr/>
        <a:lstStyle/>
        <a:p>
          <a:r>
            <a:rPr lang="en-US" dirty="0" smtClean="0"/>
            <a:t>Failure is Not an Option</a:t>
          </a:r>
          <a:endParaRPr lang="en-US" dirty="0"/>
        </a:p>
      </dgm:t>
    </dgm:pt>
    <dgm:pt modelId="{12ADA91D-9672-4B9C-A09E-E455D8B42E53}" type="parTrans" cxnId="{6BBDD2F9-DC91-4FFC-B36E-A1AF5327FC97}">
      <dgm:prSet/>
      <dgm:spPr/>
      <dgm:t>
        <a:bodyPr/>
        <a:lstStyle/>
        <a:p>
          <a:endParaRPr lang="en-US"/>
        </a:p>
      </dgm:t>
    </dgm:pt>
    <dgm:pt modelId="{9615F626-9503-4D3A-BC12-E346C61D2B53}" type="sibTrans" cxnId="{6BBDD2F9-DC91-4FFC-B36E-A1AF5327FC97}">
      <dgm:prSet/>
      <dgm:spPr/>
      <dgm:t>
        <a:bodyPr/>
        <a:lstStyle/>
        <a:p>
          <a:endParaRPr lang="en-US"/>
        </a:p>
      </dgm:t>
    </dgm:pt>
    <dgm:pt modelId="{8B40895B-A714-4D63-9B40-783952DFFB70}">
      <dgm:prSet phldrT="[Text]"/>
      <dgm:spPr/>
      <dgm:t>
        <a:bodyPr/>
        <a:lstStyle/>
        <a:p>
          <a:r>
            <a:rPr lang="en-US" dirty="0" smtClean="0"/>
            <a:t>Huge Investment</a:t>
          </a:r>
          <a:endParaRPr lang="en-US" dirty="0"/>
        </a:p>
      </dgm:t>
    </dgm:pt>
    <dgm:pt modelId="{15F03A2B-65DC-4EDC-8C65-E90530BEB5B9}" type="parTrans" cxnId="{E044FC10-19AD-4F38-80D2-1CA125AA83CC}">
      <dgm:prSet/>
      <dgm:spPr/>
      <dgm:t>
        <a:bodyPr/>
        <a:lstStyle/>
        <a:p>
          <a:endParaRPr lang="en-US"/>
        </a:p>
      </dgm:t>
    </dgm:pt>
    <dgm:pt modelId="{3096EF9B-1C3F-4411-A5CD-5CAFA82149A5}" type="sibTrans" cxnId="{E044FC10-19AD-4F38-80D2-1CA125AA83CC}">
      <dgm:prSet/>
      <dgm:spPr/>
      <dgm:t>
        <a:bodyPr/>
        <a:lstStyle/>
        <a:p>
          <a:endParaRPr lang="en-US"/>
        </a:p>
      </dgm:t>
    </dgm:pt>
    <dgm:pt modelId="{79B42357-AC26-4D52-8855-895DF0C4372A}">
      <dgm:prSet phldrT="[Text]"/>
      <dgm:spPr/>
      <dgm:t>
        <a:bodyPr/>
        <a:lstStyle/>
        <a:p>
          <a:r>
            <a:rPr lang="en-US" dirty="0" smtClean="0"/>
            <a:t>Huge Goal</a:t>
          </a:r>
          <a:endParaRPr lang="en-US" dirty="0"/>
        </a:p>
      </dgm:t>
    </dgm:pt>
    <dgm:pt modelId="{99860694-34E1-4B60-B9AB-9F7E5581C330}" type="parTrans" cxnId="{FFC6B095-2B15-43BA-AA53-CA9BF62DCA8A}">
      <dgm:prSet/>
      <dgm:spPr/>
      <dgm:t>
        <a:bodyPr/>
        <a:lstStyle/>
        <a:p>
          <a:endParaRPr lang="en-US"/>
        </a:p>
      </dgm:t>
    </dgm:pt>
    <dgm:pt modelId="{047ADE61-394A-467F-9BE7-BE5A18753F20}" type="sibTrans" cxnId="{FFC6B095-2B15-43BA-AA53-CA9BF62DCA8A}">
      <dgm:prSet/>
      <dgm:spPr/>
      <dgm:t>
        <a:bodyPr/>
        <a:lstStyle/>
        <a:p>
          <a:endParaRPr lang="en-US"/>
        </a:p>
      </dgm:t>
    </dgm:pt>
    <dgm:pt modelId="{82A92A8F-83F0-4EB7-85EA-595606D966AC}" type="pres">
      <dgm:prSet presAssocID="{3BA82A1B-2728-40AA-8003-E5825D226DA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FAD64B1-6736-498C-80AA-1F62DC55D5AE}" type="pres">
      <dgm:prSet presAssocID="{94E71322-1971-43AE-BAAE-28D796FAFDFF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2D50D1-E636-46DD-AF5B-E9E76C84BA2C}" type="pres">
      <dgm:prSet presAssocID="{94E71322-1971-43AE-BAAE-28D796FAFDFF}" presName="gear1srcNode" presStyleLbl="node1" presStyleIdx="0" presStyleCnt="3"/>
      <dgm:spPr/>
      <dgm:t>
        <a:bodyPr/>
        <a:lstStyle/>
        <a:p>
          <a:endParaRPr lang="en-US"/>
        </a:p>
      </dgm:t>
    </dgm:pt>
    <dgm:pt modelId="{44E78B76-60CF-452B-956F-33BC37CE8DDE}" type="pres">
      <dgm:prSet presAssocID="{94E71322-1971-43AE-BAAE-28D796FAFDFF}" presName="gear1dstNode" presStyleLbl="node1" presStyleIdx="0" presStyleCnt="3"/>
      <dgm:spPr/>
      <dgm:t>
        <a:bodyPr/>
        <a:lstStyle/>
        <a:p>
          <a:endParaRPr lang="en-US"/>
        </a:p>
      </dgm:t>
    </dgm:pt>
    <dgm:pt modelId="{0E1BD516-28FF-495B-85A0-C981DDA0C9E5}" type="pres">
      <dgm:prSet presAssocID="{8B40895B-A714-4D63-9B40-783952DFFB70}" presName="gear2" presStyleLbl="node1" presStyleIdx="1" presStyleCnt="3" custLinFactNeighborY="164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C99F25-218A-4C5D-A5E2-AAA206A08FBF}" type="pres">
      <dgm:prSet presAssocID="{8B40895B-A714-4D63-9B40-783952DFFB70}" presName="gear2srcNode" presStyleLbl="node1" presStyleIdx="1" presStyleCnt="3"/>
      <dgm:spPr/>
      <dgm:t>
        <a:bodyPr/>
        <a:lstStyle/>
        <a:p>
          <a:endParaRPr lang="en-US"/>
        </a:p>
      </dgm:t>
    </dgm:pt>
    <dgm:pt modelId="{1CD62A72-AC98-486C-B4BE-36F065600ABF}" type="pres">
      <dgm:prSet presAssocID="{8B40895B-A714-4D63-9B40-783952DFFB70}" presName="gear2dstNode" presStyleLbl="node1" presStyleIdx="1" presStyleCnt="3"/>
      <dgm:spPr/>
      <dgm:t>
        <a:bodyPr/>
        <a:lstStyle/>
        <a:p>
          <a:endParaRPr lang="en-US"/>
        </a:p>
      </dgm:t>
    </dgm:pt>
    <dgm:pt modelId="{F63D2603-0716-48FD-A5F7-7DA67676EA34}" type="pres">
      <dgm:prSet presAssocID="{79B42357-AC26-4D52-8855-895DF0C4372A}" presName="gear3" presStyleLbl="node1" presStyleIdx="2" presStyleCnt="3" custLinFactNeighborY="2539"/>
      <dgm:spPr/>
      <dgm:t>
        <a:bodyPr/>
        <a:lstStyle/>
        <a:p>
          <a:endParaRPr lang="en-US"/>
        </a:p>
      </dgm:t>
    </dgm:pt>
    <dgm:pt modelId="{96DADC19-5724-4651-8EAC-8A8CBF45855B}" type="pres">
      <dgm:prSet presAssocID="{79B42357-AC26-4D52-8855-895DF0C4372A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CC6AF4-76D3-4D9F-947A-86628561DC08}" type="pres">
      <dgm:prSet presAssocID="{79B42357-AC26-4D52-8855-895DF0C4372A}" presName="gear3srcNode" presStyleLbl="node1" presStyleIdx="2" presStyleCnt="3"/>
      <dgm:spPr/>
      <dgm:t>
        <a:bodyPr/>
        <a:lstStyle/>
        <a:p>
          <a:endParaRPr lang="en-US"/>
        </a:p>
      </dgm:t>
    </dgm:pt>
    <dgm:pt modelId="{872068F6-764F-43A4-BCB1-CDC26B7A6B3F}" type="pres">
      <dgm:prSet presAssocID="{79B42357-AC26-4D52-8855-895DF0C4372A}" presName="gear3dstNode" presStyleLbl="node1" presStyleIdx="2" presStyleCnt="3"/>
      <dgm:spPr/>
      <dgm:t>
        <a:bodyPr/>
        <a:lstStyle/>
        <a:p>
          <a:endParaRPr lang="en-US"/>
        </a:p>
      </dgm:t>
    </dgm:pt>
    <dgm:pt modelId="{2C283BF5-F900-41D7-91F3-228862DD2006}" type="pres">
      <dgm:prSet presAssocID="{9615F626-9503-4D3A-BC12-E346C61D2B53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4EE70413-F735-4DFD-AA55-1DD53BC4A907}" type="pres">
      <dgm:prSet presAssocID="{3096EF9B-1C3F-4411-A5CD-5CAFA82149A5}" presName="connector2" presStyleLbl="sibTrans2D1" presStyleIdx="1" presStyleCnt="3" custLinFactNeighborX="2223"/>
      <dgm:spPr/>
      <dgm:t>
        <a:bodyPr/>
        <a:lstStyle/>
        <a:p>
          <a:endParaRPr lang="en-US"/>
        </a:p>
      </dgm:t>
    </dgm:pt>
    <dgm:pt modelId="{C507EAE1-8F19-4045-B5F8-67B295CBABCB}" type="pres">
      <dgm:prSet presAssocID="{047ADE61-394A-467F-9BE7-BE5A18753F20}" presName="connector3" presStyleLbl="sibTrans2D1" presStyleIdx="2" presStyleCnt="3" custLinFactNeighborX="4526"/>
      <dgm:spPr/>
      <dgm:t>
        <a:bodyPr/>
        <a:lstStyle/>
        <a:p>
          <a:endParaRPr lang="en-US"/>
        </a:p>
      </dgm:t>
    </dgm:pt>
  </dgm:ptLst>
  <dgm:cxnLst>
    <dgm:cxn modelId="{FFC6B095-2B15-43BA-AA53-CA9BF62DCA8A}" srcId="{3BA82A1B-2728-40AA-8003-E5825D226DAC}" destId="{79B42357-AC26-4D52-8855-895DF0C4372A}" srcOrd="2" destOrd="0" parTransId="{99860694-34E1-4B60-B9AB-9F7E5581C330}" sibTransId="{047ADE61-394A-467F-9BE7-BE5A18753F20}"/>
    <dgm:cxn modelId="{6BBDD2F9-DC91-4FFC-B36E-A1AF5327FC97}" srcId="{3BA82A1B-2728-40AA-8003-E5825D226DAC}" destId="{94E71322-1971-43AE-BAAE-28D796FAFDFF}" srcOrd="0" destOrd="0" parTransId="{12ADA91D-9672-4B9C-A09E-E455D8B42E53}" sibTransId="{9615F626-9503-4D3A-BC12-E346C61D2B53}"/>
    <dgm:cxn modelId="{E044FC10-19AD-4F38-80D2-1CA125AA83CC}" srcId="{3BA82A1B-2728-40AA-8003-E5825D226DAC}" destId="{8B40895B-A714-4D63-9B40-783952DFFB70}" srcOrd="1" destOrd="0" parTransId="{15F03A2B-65DC-4EDC-8C65-E90530BEB5B9}" sibTransId="{3096EF9B-1C3F-4411-A5CD-5CAFA82149A5}"/>
    <dgm:cxn modelId="{ECAF0CB3-A722-4EC7-805E-D9E77EEEF65A}" type="presOf" srcId="{79B42357-AC26-4D52-8855-895DF0C4372A}" destId="{96DADC19-5724-4651-8EAC-8A8CBF45855B}" srcOrd="1" destOrd="0" presId="urn:microsoft.com/office/officeart/2005/8/layout/gear1"/>
    <dgm:cxn modelId="{1EAD678E-DB69-48B8-8CD8-10932AA83495}" type="presOf" srcId="{94E71322-1971-43AE-BAAE-28D796FAFDFF}" destId="{222D50D1-E636-46DD-AF5B-E9E76C84BA2C}" srcOrd="1" destOrd="0" presId="urn:microsoft.com/office/officeart/2005/8/layout/gear1"/>
    <dgm:cxn modelId="{3E83EF0B-2D1B-4F7F-8C78-0038B7CBF0E8}" type="presOf" srcId="{8B40895B-A714-4D63-9B40-783952DFFB70}" destId="{0E1BD516-28FF-495B-85A0-C981DDA0C9E5}" srcOrd="0" destOrd="0" presId="urn:microsoft.com/office/officeart/2005/8/layout/gear1"/>
    <dgm:cxn modelId="{06C5E781-7923-4C75-8FEE-A76C251843F6}" type="presOf" srcId="{79B42357-AC26-4D52-8855-895DF0C4372A}" destId="{D9CC6AF4-76D3-4D9F-947A-86628561DC08}" srcOrd="2" destOrd="0" presId="urn:microsoft.com/office/officeart/2005/8/layout/gear1"/>
    <dgm:cxn modelId="{7524F0B2-38ED-4188-9E08-B5F690074197}" type="presOf" srcId="{8B40895B-A714-4D63-9B40-783952DFFB70}" destId="{C1C99F25-218A-4C5D-A5E2-AAA206A08FBF}" srcOrd="1" destOrd="0" presId="urn:microsoft.com/office/officeart/2005/8/layout/gear1"/>
    <dgm:cxn modelId="{D31AD543-B13D-4B10-B9D3-0A05412E59B3}" type="presOf" srcId="{3BA82A1B-2728-40AA-8003-E5825D226DAC}" destId="{82A92A8F-83F0-4EB7-85EA-595606D966AC}" srcOrd="0" destOrd="0" presId="urn:microsoft.com/office/officeart/2005/8/layout/gear1"/>
    <dgm:cxn modelId="{00F4BE50-5F6F-4281-83F6-7985A4AC81BD}" type="presOf" srcId="{94E71322-1971-43AE-BAAE-28D796FAFDFF}" destId="{44E78B76-60CF-452B-956F-33BC37CE8DDE}" srcOrd="2" destOrd="0" presId="urn:microsoft.com/office/officeart/2005/8/layout/gear1"/>
    <dgm:cxn modelId="{4303E48A-C5BF-46A9-BC50-4CF478A119A3}" type="presOf" srcId="{8B40895B-A714-4D63-9B40-783952DFFB70}" destId="{1CD62A72-AC98-486C-B4BE-36F065600ABF}" srcOrd="2" destOrd="0" presId="urn:microsoft.com/office/officeart/2005/8/layout/gear1"/>
    <dgm:cxn modelId="{728A32D5-0C28-4ECA-8498-65B60A80F3F3}" type="presOf" srcId="{3096EF9B-1C3F-4411-A5CD-5CAFA82149A5}" destId="{4EE70413-F735-4DFD-AA55-1DD53BC4A907}" srcOrd="0" destOrd="0" presId="urn:microsoft.com/office/officeart/2005/8/layout/gear1"/>
    <dgm:cxn modelId="{B7EB3F42-0483-49D5-BB6D-05DCC1383FED}" type="presOf" srcId="{9615F626-9503-4D3A-BC12-E346C61D2B53}" destId="{2C283BF5-F900-41D7-91F3-228862DD2006}" srcOrd="0" destOrd="0" presId="urn:microsoft.com/office/officeart/2005/8/layout/gear1"/>
    <dgm:cxn modelId="{F5CEF4A7-060A-4563-AD15-4F6FE2621A8E}" type="presOf" srcId="{79B42357-AC26-4D52-8855-895DF0C4372A}" destId="{872068F6-764F-43A4-BCB1-CDC26B7A6B3F}" srcOrd="3" destOrd="0" presId="urn:microsoft.com/office/officeart/2005/8/layout/gear1"/>
    <dgm:cxn modelId="{5B814D46-C800-4236-ABB1-A469586983B7}" type="presOf" srcId="{047ADE61-394A-467F-9BE7-BE5A18753F20}" destId="{C507EAE1-8F19-4045-B5F8-67B295CBABCB}" srcOrd="0" destOrd="0" presId="urn:microsoft.com/office/officeart/2005/8/layout/gear1"/>
    <dgm:cxn modelId="{69AD0F5C-E2CF-4FA6-A75C-76E3989683BC}" type="presOf" srcId="{94E71322-1971-43AE-BAAE-28D796FAFDFF}" destId="{0FAD64B1-6736-498C-80AA-1F62DC55D5AE}" srcOrd="0" destOrd="0" presId="urn:microsoft.com/office/officeart/2005/8/layout/gear1"/>
    <dgm:cxn modelId="{84064CAB-DA31-42CA-BED9-113F0DA1B402}" type="presOf" srcId="{79B42357-AC26-4D52-8855-895DF0C4372A}" destId="{F63D2603-0716-48FD-A5F7-7DA67676EA34}" srcOrd="0" destOrd="0" presId="urn:microsoft.com/office/officeart/2005/8/layout/gear1"/>
    <dgm:cxn modelId="{A8FDFD1C-5F12-43FB-ADBA-FAA118D1A667}" type="presParOf" srcId="{82A92A8F-83F0-4EB7-85EA-595606D966AC}" destId="{0FAD64B1-6736-498C-80AA-1F62DC55D5AE}" srcOrd="0" destOrd="0" presId="urn:microsoft.com/office/officeart/2005/8/layout/gear1"/>
    <dgm:cxn modelId="{07B4C747-82CE-4482-A20D-B49930DB91FB}" type="presParOf" srcId="{82A92A8F-83F0-4EB7-85EA-595606D966AC}" destId="{222D50D1-E636-46DD-AF5B-E9E76C84BA2C}" srcOrd="1" destOrd="0" presId="urn:microsoft.com/office/officeart/2005/8/layout/gear1"/>
    <dgm:cxn modelId="{298A3AA7-50B6-4D2C-97C7-0BD6F4FC0C7B}" type="presParOf" srcId="{82A92A8F-83F0-4EB7-85EA-595606D966AC}" destId="{44E78B76-60CF-452B-956F-33BC37CE8DDE}" srcOrd="2" destOrd="0" presId="urn:microsoft.com/office/officeart/2005/8/layout/gear1"/>
    <dgm:cxn modelId="{C7483E2D-199A-462B-8299-CC4A351B78D7}" type="presParOf" srcId="{82A92A8F-83F0-4EB7-85EA-595606D966AC}" destId="{0E1BD516-28FF-495B-85A0-C981DDA0C9E5}" srcOrd="3" destOrd="0" presId="urn:microsoft.com/office/officeart/2005/8/layout/gear1"/>
    <dgm:cxn modelId="{665F7BD6-7FB5-45B1-9365-6022FE3E4139}" type="presParOf" srcId="{82A92A8F-83F0-4EB7-85EA-595606D966AC}" destId="{C1C99F25-218A-4C5D-A5E2-AAA206A08FBF}" srcOrd="4" destOrd="0" presId="urn:microsoft.com/office/officeart/2005/8/layout/gear1"/>
    <dgm:cxn modelId="{A7A8C20B-6A7C-4AAD-8D0E-B3D48350193C}" type="presParOf" srcId="{82A92A8F-83F0-4EB7-85EA-595606D966AC}" destId="{1CD62A72-AC98-486C-B4BE-36F065600ABF}" srcOrd="5" destOrd="0" presId="urn:microsoft.com/office/officeart/2005/8/layout/gear1"/>
    <dgm:cxn modelId="{22CB77B8-15A2-4468-9EF6-CBF44E8490C7}" type="presParOf" srcId="{82A92A8F-83F0-4EB7-85EA-595606D966AC}" destId="{F63D2603-0716-48FD-A5F7-7DA67676EA34}" srcOrd="6" destOrd="0" presId="urn:microsoft.com/office/officeart/2005/8/layout/gear1"/>
    <dgm:cxn modelId="{6A3CB656-C3B4-4328-AEEF-C0366F5CFB7A}" type="presParOf" srcId="{82A92A8F-83F0-4EB7-85EA-595606D966AC}" destId="{96DADC19-5724-4651-8EAC-8A8CBF45855B}" srcOrd="7" destOrd="0" presId="urn:microsoft.com/office/officeart/2005/8/layout/gear1"/>
    <dgm:cxn modelId="{47F1EB86-FA44-4092-BC67-216294060ED9}" type="presParOf" srcId="{82A92A8F-83F0-4EB7-85EA-595606D966AC}" destId="{D9CC6AF4-76D3-4D9F-947A-86628561DC08}" srcOrd="8" destOrd="0" presId="urn:microsoft.com/office/officeart/2005/8/layout/gear1"/>
    <dgm:cxn modelId="{FB656373-5D6E-4009-85FE-B570C2DCED8A}" type="presParOf" srcId="{82A92A8F-83F0-4EB7-85EA-595606D966AC}" destId="{872068F6-764F-43A4-BCB1-CDC26B7A6B3F}" srcOrd="9" destOrd="0" presId="urn:microsoft.com/office/officeart/2005/8/layout/gear1"/>
    <dgm:cxn modelId="{A52B162E-5DC1-44DB-9C65-84F7661FA099}" type="presParOf" srcId="{82A92A8F-83F0-4EB7-85EA-595606D966AC}" destId="{2C283BF5-F900-41D7-91F3-228862DD2006}" srcOrd="10" destOrd="0" presId="urn:microsoft.com/office/officeart/2005/8/layout/gear1"/>
    <dgm:cxn modelId="{39F08D4B-0904-4B89-A609-E1312AB438AC}" type="presParOf" srcId="{82A92A8F-83F0-4EB7-85EA-595606D966AC}" destId="{4EE70413-F735-4DFD-AA55-1DD53BC4A907}" srcOrd="11" destOrd="0" presId="urn:microsoft.com/office/officeart/2005/8/layout/gear1"/>
    <dgm:cxn modelId="{E62D86D8-7329-4973-98A1-7239D6440A66}" type="presParOf" srcId="{82A92A8F-83F0-4EB7-85EA-595606D966AC}" destId="{C507EAE1-8F19-4045-B5F8-67B295CBABCB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0B448CF-9C67-420A-8430-2F3940DD9B8D}" type="doc">
      <dgm:prSet loTypeId="urn:microsoft.com/office/officeart/2005/8/layout/funnel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AF1A8B-57FE-4232-86FF-588DAF061E76}">
      <dgm:prSet phldrT="[Text]"/>
      <dgm:spPr/>
      <dgm:t>
        <a:bodyPr/>
        <a:lstStyle/>
        <a:p>
          <a:r>
            <a:rPr lang="en-US" b="1" dirty="0" smtClean="0"/>
            <a:t>Do, Don’t Think</a:t>
          </a:r>
          <a:endParaRPr lang="en-US" b="1" dirty="0"/>
        </a:p>
      </dgm:t>
    </dgm:pt>
    <dgm:pt modelId="{61700718-359D-41A8-BB12-4DD1D0599EF7}" type="parTrans" cxnId="{ED39BED5-CEB7-4D14-A305-8F24C625310E}">
      <dgm:prSet/>
      <dgm:spPr/>
      <dgm:t>
        <a:bodyPr/>
        <a:lstStyle/>
        <a:p>
          <a:endParaRPr lang="en-US"/>
        </a:p>
      </dgm:t>
    </dgm:pt>
    <dgm:pt modelId="{AF4699B8-E8FC-4E39-BE3E-B7C38B0878C6}" type="sibTrans" cxnId="{ED39BED5-CEB7-4D14-A305-8F24C625310E}">
      <dgm:prSet/>
      <dgm:spPr/>
      <dgm:t>
        <a:bodyPr/>
        <a:lstStyle/>
        <a:p>
          <a:endParaRPr lang="en-US"/>
        </a:p>
      </dgm:t>
    </dgm:pt>
    <dgm:pt modelId="{02EBF7C2-F197-4362-A0BF-CCB4569754F0}">
      <dgm:prSet phldrT="[Text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Seat of Our Pants</a:t>
          </a:r>
          <a:endParaRPr lang="en-US" b="1" dirty="0">
            <a:solidFill>
              <a:schemeClr val="bg1"/>
            </a:solidFill>
          </a:endParaRPr>
        </a:p>
      </dgm:t>
    </dgm:pt>
    <dgm:pt modelId="{75ECD498-6226-4BC2-8815-7796887DFA84}" type="parTrans" cxnId="{A87C2E3F-5A13-41AE-A194-BBA0DBB7F2F8}">
      <dgm:prSet/>
      <dgm:spPr/>
      <dgm:t>
        <a:bodyPr/>
        <a:lstStyle/>
        <a:p>
          <a:endParaRPr lang="en-US"/>
        </a:p>
      </dgm:t>
    </dgm:pt>
    <dgm:pt modelId="{6ED67B07-2BA0-4757-AE9B-A8D86F814298}" type="sibTrans" cxnId="{A87C2E3F-5A13-41AE-A194-BBA0DBB7F2F8}">
      <dgm:prSet/>
      <dgm:spPr/>
      <dgm:t>
        <a:bodyPr/>
        <a:lstStyle/>
        <a:p>
          <a:endParaRPr lang="en-US"/>
        </a:p>
      </dgm:t>
    </dgm:pt>
    <dgm:pt modelId="{A05759F7-AB87-4D21-9C31-D6EFF9985195}">
      <dgm:prSet phldrT="[Text]"/>
      <dgm:spPr/>
      <dgm:t>
        <a:bodyPr/>
        <a:lstStyle/>
        <a:p>
          <a:r>
            <a:rPr lang="en-US" b="1" dirty="0" smtClean="0"/>
            <a:t>Full Steam Ahead</a:t>
          </a:r>
          <a:endParaRPr lang="en-US" b="1" dirty="0"/>
        </a:p>
      </dgm:t>
    </dgm:pt>
    <dgm:pt modelId="{EBB69ABF-4220-498B-8C0C-F6C4B3D67E4B}" type="parTrans" cxnId="{61686AC6-B5B3-4BBB-B142-5B9400AEF58E}">
      <dgm:prSet/>
      <dgm:spPr/>
      <dgm:t>
        <a:bodyPr/>
        <a:lstStyle/>
        <a:p>
          <a:endParaRPr lang="en-US"/>
        </a:p>
      </dgm:t>
    </dgm:pt>
    <dgm:pt modelId="{A3B41F6D-9428-4384-9613-232BDA020543}" type="sibTrans" cxnId="{61686AC6-B5B3-4BBB-B142-5B9400AEF58E}">
      <dgm:prSet/>
      <dgm:spPr/>
      <dgm:t>
        <a:bodyPr/>
        <a:lstStyle/>
        <a:p>
          <a:endParaRPr lang="en-US"/>
        </a:p>
      </dgm:t>
    </dgm:pt>
    <dgm:pt modelId="{CE1DDF96-A609-4EBB-BF0F-61B9FC711558}">
      <dgm:prSet phldrT="[Text]"/>
      <dgm:spPr/>
      <dgm:t>
        <a:bodyPr/>
        <a:lstStyle/>
        <a:p>
          <a:r>
            <a:rPr lang="en-US" dirty="0" smtClean="0">
              <a:solidFill>
                <a:schemeClr val="accent1">
                  <a:lumMod val="50000"/>
                </a:schemeClr>
              </a:solidFill>
            </a:rPr>
            <a:t>It’ll Work Out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6E92E16D-BA6B-48A5-934C-BC70FB86A5FB}" type="parTrans" cxnId="{5EB3BDB2-1987-473B-82E4-A3E1C50B2890}">
      <dgm:prSet/>
      <dgm:spPr/>
      <dgm:t>
        <a:bodyPr/>
        <a:lstStyle/>
        <a:p>
          <a:endParaRPr lang="en-US"/>
        </a:p>
      </dgm:t>
    </dgm:pt>
    <dgm:pt modelId="{AB87EFC3-AF81-416A-9EFB-0C314818AAF7}" type="sibTrans" cxnId="{5EB3BDB2-1987-473B-82E4-A3E1C50B2890}">
      <dgm:prSet/>
      <dgm:spPr/>
      <dgm:t>
        <a:bodyPr/>
        <a:lstStyle/>
        <a:p>
          <a:endParaRPr lang="en-US"/>
        </a:p>
      </dgm:t>
    </dgm:pt>
    <dgm:pt modelId="{57B0088C-78BD-407C-8519-B768F1C7C2EB}" type="pres">
      <dgm:prSet presAssocID="{80B448CF-9C67-420A-8430-2F3940DD9B8D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6495D6-B763-4A0B-AEFE-F856193E60B6}" type="pres">
      <dgm:prSet presAssocID="{80B448CF-9C67-420A-8430-2F3940DD9B8D}" presName="ellipse" presStyleLbl="trBgShp" presStyleIdx="0" presStyleCnt="1"/>
      <dgm:spPr/>
    </dgm:pt>
    <dgm:pt modelId="{6C216C84-AF81-4AB3-AB5E-3F4DA3025E2A}" type="pres">
      <dgm:prSet presAssocID="{80B448CF-9C67-420A-8430-2F3940DD9B8D}" presName="arrow1" presStyleLbl="fgShp" presStyleIdx="0" presStyleCnt="1"/>
      <dgm:spPr/>
    </dgm:pt>
    <dgm:pt modelId="{B9AFE882-32AC-4709-8C17-5081C20AED7C}" type="pres">
      <dgm:prSet presAssocID="{80B448CF-9C67-420A-8430-2F3940DD9B8D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639082-BBA6-497B-89D4-A15FAD234507}" type="pres">
      <dgm:prSet presAssocID="{02EBF7C2-F197-4362-A0BF-CCB4569754F0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34CEF1-506C-438A-B1C0-CFCD0A3AAFE7}" type="pres">
      <dgm:prSet presAssocID="{A05759F7-AB87-4D21-9C31-D6EFF9985195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279BF5-E368-43B2-B4C3-884D0E189B4A}" type="pres">
      <dgm:prSet presAssocID="{CE1DDF96-A609-4EBB-BF0F-61B9FC711558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52F071-50D9-417F-808A-B8676D450839}" type="pres">
      <dgm:prSet presAssocID="{80B448CF-9C67-420A-8430-2F3940DD9B8D}" presName="funnel" presStyleLbl="trAlignAcc1" presStyleIdx="0" presStyleCnt="1"/>
      <dgm:spPr/>
    </dgm:pt>
  </dgm:ptLst>
  <dgm:cxnLst>
    <dgm:cxn modelId="{61686AC6-B5B3-4BBB-B142-5B9400AEF58E}" srcId="{80B448CF-9C67-420A-8430-2F3940DD9B8D}" destId="{A05759F7-AB87-4D21-9C31-D6EFF9985195}" srcOrd="2" destOrd="0" parTransId="{EBB69ABF-4220-498B-8C0C-F6C4B3D67E4B}" sibTransId="{A3B41F6D-9428-4384-9613-232BDA020543}"/>
    <dgm:cxn modelId="{9905BB90-259E-43B3-BCDC-6E2E86F9222F}" type="presOf" srcId="{5EAF1A8B-57FE-4232-86FF-588DAF061E76}" destId="{1A279BF5-E368-43B2-B4C3-884D0E189B4A}" srcOrd="0" destOrd="0" presId="urn:microsoft.com/office/officeart/2005/8/layout/funnel1"/>
    <dgm:cxn modelId="{F4FD1910-6C57-4080-B9B4-7AE5B5C9616F}" type="presOf" srcId="{02EBF7C2-F197-4362-A0BF-CCB4569754F0}" destId="{3E34CEF1-506C-438A-B1C0-CFCD0A3AAFE7}" srcOrd="0" destOrd="0" presId="urn:microsoft.com/office/officeart/2005/8/layout/funnel1"/>
    <dgm:cxn modelId="{F9B82AC7-8589-4E1A-9981-DFB5C4A55536}" type="presOf" srcId="{CE1DDF96-A609-4EBB-BF0F-61B9FC711558}" destId="{B9AFE882-32AC-4709-8C17-5081C20AED7C}" srcOrd="0" destOrd="0" presId="urn:microsoft.com/office/officeart/2005/8/layout/funnel1"/>
    <dgm:cxn modelId="{A87C2E3F-5A13-41AE-A194-BBA0DBB7F2F8}" srcId="{80B448CF-9C67-420A-8430-2F3940DD9B8D}" destId="{02EBF7C2-F197-4362-A0BF-CCB4569754F0}" srcOrd="1" destOrd="0" parTransId="{75ECD498-6226-4BC2-8815-7796887DFA84}" sibTransId="{6ED67B07-2BA0-4757-AE9B-A8D86F814298}"/>
    <dgm:cxn modelId="{ED39BED5-CEB7-4D14-A305-8F24C625310E}" srcId="{80B448CF-9C67-420A-8430-2F3940DD9B8D}" destId="{5EAF1A8B-57FE-4232-86FF-588DAF061E76}" srcOrd="0" destOrd="0" parTransId="{61700718-359D-41A8-BB12-4DD1D0599EF7}" sibTransId="{AF4699B8-E8FC-4E39-BE3E-B7C38B0878C6}"/>
    <dgm:cxn modelId="{5CA9E6F1-CCDC-41DD-8913-B811FFCE8ABA}" type="presOf" srcId="{A05759F7-AB87-4D21-9C31-D6EFF9985195}" destId="{15639082-BBA6-497B-89D4-A15FAD234507}" srcOrd="0" destOrd="0" presId="urn:microsoft.com/office/officeart/2005/8/layout/funnel1"/>
    <dgm:cxn modelId="{5EB3BDB2-1987-473B-82E4-A3E1C50B2890}" srcId="{80B448CF-9C67-420A-8430-2F3940DD9B8D}" destId="{CE1DDF96-A609-4EBB-BF0F-61B9FC711558}" srcOrd="3" destOrd="0" parTransId="{6E92E16D-BA6B-48A5-934C-BC70FB86A5FB}" sibTransId="{AB87EFC3-AF81-416A-9EFB-0C314818AAF7}"/>
    <dgm:cxn modelId="{9B3A9E7F-B247-4ED5-A2BC-A6F5372EEB8A}" type="presOf" srcId="{80B448CF-9C67-420A-8430-2F3940DD9B8D}" destId="{57B0088C-78BD-407C-8519-B768F1C7C2EB}" srcOrd="0" destOrd="0" presId="urn:microsoft.com/office/officeart/2005/8/layout/funnel1"/>
    <dgm:cxn modelId="{FCD0241D-F78F-4542-B962-6A2A9F199F81}" type="presParOf" srcId="{57B0088C-78BD-407C-8519-B768F1C7C2EB}" destId="{196495D6-B763-4A0B-AEFE-F856193E60B6}" srcOrd="0" destOrd="0" presId="urn:microsoft.com/office/officeart/2005/8/layout/funnel1"/>
    <dgm:cxn modelId="{D806CD84-4C07-4842-86E3-89815AC1CAF9}" type="presParOf" srcId="{57B0088C-78BD-407C-8519-B768F1C7C2EB}" destId="{6C216C84-AF81-4AB3-AB5E-3F4DA3025E2A}" srcOrd="1" destOrd="0" presId="urn:microsoft.com/office/officeart/2005/8/layout/funnel1"/>
    <dgm:cxn modelId="{55487D0F-A08C-4752-B59D-1E0953A07E61}" type="presParOf" srcId="{57B0088C-78BD-407C-8519-B768F1C7C2EB}" destId="{B9AFE882-32AC-4709-8C17-5081C20AED7C}" srcOrd="2" destOrd="0" presId="urn:microsoft.com/office/officeart/2005/8/layout/funnel1"/>
    <dgm:cxn modelId="{9C4EDD64-8CDC-4B38-A2A5-9A32BAE59E86}" type="presParOf" srcId="{57B0088C-78BD-407C-8519-B768F1C7C2EB}" destId="{15639082-BBA6-497B-89D4-A15FAD234507}" srcOrd="3" destOrd="0" presId="urn:microsoft.com/office/officeart/2005/8/layout/funnel1"/>
    <dgm:cxn modelId="{0B96D75C-9445-4756-9B92-2691943E50E1}" type="presParOf" srcId="{57B0088C-78BD-407C-8519-B768F1C7C2EB}" destId="{3E34CEF1-506C-438A-B1C0-CFCD0A3AAFE7}" srcOrd="4" destOrd="0" presId="urn:microsoft.com/office/officeart/2005/8/layout/funnel1"/>
    <dgm:cxn modelId="{92AEF43A-F243-4FA7-A600-C83A4BE8D0CE}" type="presParOf" srcId="{57B0088C-78BD-407C-8519-B768F1C7C2EB}" destId="{1A279BF5-E368-43B2-B4C3-884D0E189B4A}" srcOrd="5" destOrd="0" presId="urn:microsoft.com/office/officeart/2005/8/layout/funnel1"/>
    <dgm:cxn modelId="{E9D86A49-5762-479E-860F-6FC0097F1966}" type="presParOf" srcId="{57B0088C-78BD-407C-8519-B768F1C7C2EB}" destId="{7852F071-50D9-417F-808A-B8676D450839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7E0B320-AC0F-442A-9D46-97A0E47DFFC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AD0B50-5552-48E0-84B9-C15A55468B48}">
      <dgm:prSet phldrT="[Text]"/>
      <dgm:spPr/>
      <dgm:t>
        <a:bodyPr/>
        <a:lstStyle/>
        <a:p>
          <a:r>
            <a:rPr lang="en-US" dirty="0" smtClean="0"/>
            <a:t>Define the Project</a:t>
          </a:r>
        </a:p>
      </dgm:t>
    </dgm:pt>
    <dgm:pt modelId="{7CE020AA-2E0B-44A4-885B-7EE977B2BA07}" type="parTrans" cxnId="{68FD9E54-A69A-46EE-88BB-8A7588AA3DD2}">
      <dgm:prSet/>
      <dgm:spPr/>
      <dgm:t>
        <a:bodyPr/>
        <a:lstStyle/>
        <a:p>
          <a:endParaRPr lang="en-US"/>
        </a:p>
      </dgm:t>
    </dgm:pt>
    <dgm:pt modelId="{DA640318-AE75-472F-8A5F-B095C8E1FB38}" type="sibTrans" cxnId="{68FD9E54-A69A-46EE-88BB-8A7588AA3DD2}">
      <dgm:prSet/>
      <dgm:spPr/>
      <dgm:t>
        <a:bodyPr/>
        <a:lstStyle/>
        <a:p>
          <a:endParaRPr lang="en-US"/>
        </a:p>
      </dgm:t>
    </dgm:pt>
    <dgm:pt modelId="{F1F9CFC6-1705-4F88-9098-F56AE1350ADF}">
      <dgm:prSet/>
      <dgm:spPr/>
      <dgm:t>
        <a:bodyPr/>
        <a:lstStyle/>
        <a:p>
          <a:r>
            <a:rPr lang="en-US" dirty="0" smtClean="0"/>
            <a:t>Assemble the Team</a:t>
          </a:r>
          <a:endParaRPr lang="en-US" dirty="0"/>
        </a:p>
      </dgm:t>
    </dgm:pt>
    <dgm:pt modelId="{B54CDAD4-F53D-4AD5-A1D6-8CE1A5AB28C5}" type="parTrans" cxnId="{868F4A75-92CB-4F1E-9BBE-F1F6CE065372}">
      <dgm:prSet/>
      <dgm:spPr/>
      <dgm:t>
        <a:bodyPr/>
        <a:lstStyle/>
        <a:p>
          <a:endParaRPr lang="en-US"/>
        </a:p>
      </dgm:t>
    </dgm:pt>
    <dgm:pt modelId="{16C804C4-1C7A-4659-8E52-ADE838A1246F}" type="sibTrans" cxnId="{868F4A75-92CB-4F1E-9BBE-F1F6CE065372}">
      <dgm:prSet/>
      <dgm:spPr/>
      <dgm:t>
        <a:bodyPr/>
        <a:lstStyle/>
        <a:p>
          <a:endParaRPr lang="en-US"/>
        </a:p>
      </dgm:t>
    </dgm:pt>
    <dgm:pt modelId="{49166B75-7B58-4B7F-B993-5599E45ED419}">
      <dgm:prSet/>
      <dgm:spPr/>
      <dgm:t>
        <a:bodyPr/>
        <a:lstStyle/>
        <a:p>
          <a:r>
            <a:rPr lang="en-US" dirty="0" smtClean="0"/>
            <a:t>Execute the Project</a:t>
          </a:r>
          <a:endParaRPr lang="en-US" dirty="0"/>
        </a:p>
      </dgm:t>
    </dgm:pt>
    <dgm:pt modelId="{6EE3E7C1-57FF-46F8-8F5C-9ADF277AFD5C}" type="parTrans" cxnId="{06FE1806-2A9A-4B17-95C0-8C15C0C35B04}">
      <dgm:prSet/>
      <dgm:spPr/>
      <dgm:t>
        <a:bodyPr/>
        <a:lstStyle/>
        <a:p>
          <a:endParaRPr lang="en-US"/>
        </a:p>
      </dgm:t>
    </dgm:pt>
    <dgm:pt modelId="{E8A9548D-D694-4BD0-AC20-4CE621C6F965}" type="sibTrans" cxnId="{06FE1806-2A9A-4B17-95C0-8C15C0C35B04}">
      <dgm:prSet/>
      <dgm:spPr/>
      <dgm:t>
        <a:bodyPr/>
        <a:lstStyle/>
        <a:p>
          <a:endParaRPr lang="en-US"/>
        </a:p>
      </dgm:t>
    </dgm:pt>
    <dgm:pt modelId="{30484424-E7F4-42E3-A4BE-0474C9E4B315}">
      <dgm:prSet/>
      <dgm:spPr/>
      <dgm:t>
        <a:bodyPr/>
        <a:lstStyle/>
        <a:p>
          <a:r>
            <a:rPr lang="en-US" dirty="0" smtClean="0"/>
            <a:t>Assess the Project</a:t>
          </a:r>
          <a:endParaRPr lang="en-US" dirty="0"/>
        </a:p>
      </dgm:t>
    </dgm:pt>
    <dgm:pt modelId="{0351960E-D04E-4A82-853F-48E94828D606}" type="parTrans" cxnId="{F0BB8099-4F1D-43C5-BA6E-9422F201F140}">
      <dgm:prSet/>
      <dgm:spPr/>
      <dgm:t>
        <a:bodyPr/>
        <a:lstStyle/>
        <a:p>
          <a:endParaRPr lang="en-US"/>
        </a:p>
      </dgm:t>
    </dgm:pt>
    <dgm:pt modelId="{FD7B006D-98F2-414C-ACB1-68D320580B3F}" type="sibTrans" cxnId="{F0BB8099-4F1D-43C5-BA6E-9422F201F140}">
      <dgm:prSet/>
      <dgm:spPr/>
      <dgm:t>
        <a:bodyPr/>
        <a:lstStyle/>
        <a:p>
          <a:endParaRPr lang="en-US"/>
        </a:p>
      </dgm:t>
    </dgm:pt>
    <dgm:pt modelId="{566077D2-6169-4115-9016-5EB042D705D5}">
      <dgm:prSet phldrT="[Text]"/>
      <dgm:spPr/>
      <dgm:t>
        <a:bodyPr/>
        <a:lstStyle/>
        <a:p>
          <a:r>
            <a:rPr lang="en-US" dirty="0" smtClean="0"/>
            <a:t>Identify the Goal</a:t>
          </a:r>
          <a:endParaRPr lang="en-US" dirty="0"/>
        </a:p>
      </dgm:t>
    </dgm:pt>
    <dgm:pt modelId="{CFDE262A-609E-4042-9FCD-560841869A87}" type="sibTrans" cxnId="{AF2B9518-421B-47F6-B508-D4184CEBA957}">
      <dgm:prSet/>
      <dgm:spPr/>
      <dgm:t>
        <a:bodyPr/>
        <a:lstStyle/>
        <a:p>
          <a:endParaRPr lang="en-US"/>
        </a:p>
      </dgm:t>
    </dgm:pt>
    <dgm:pt modelId="{1981AAAB-EC44-423F-A734-B401DD16A170}" type="parTrans" cxnId="{AF2B9518-421B-47F6-B508-D4184CEBA957}">
      <dgm:prSet/>
      <dgm:spPr/>
      <dgm:t>
        <a:bodyPr/>
        <a:lstStyle/>
        <a:p>
          <a:endParaRPr lang="en-US"/>
        </a:p>
      </dgm:t>
    </dgm:pt>
    <dgm:pt modelId="{7B75BC31-2948-46AA-9839-DB73F53D9F89}">
      <dgm:prSet phldrT="[Text]"/>
      <dgm:spPr>
        <a:solidFill>
          <a:schemeClr val="accent1">
            <a:alpha val="61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>
                  <a:lumMod val="65000"/>
                  <a:lumOff val="35000"/>
                </a:schemeClr>
              </a:solidFill>
            </a:rPr>
            <a:t>Prepare the Landscape for Innovation</a:t>
          </a:r>
          <a:endParaRPr lang="en-US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745ADDD1-6DEA-4B56-993D-32CF4EA5DE4C}" type="sibTrans" cxnId="{4B04C44B-7C4F-40C8-B9A3-741DCB6EED5E}">
      <dgm:prSet/>
      <dgm:spPr/>
      <dgm:t>
        <a:bodyPr/>
        <a:lstStyle/>
        <a:p>
          <a:endParaRPr lang="en-US"/>
        </a:p>
      </dgm:t>
    </dgm:pt>
    <dgm:pt modelId="{DAC26D85-B2D8-4297-8ED4-C7083A31E6E0}" type="parTrans" cxnId="{4B04C44B-7C4F-40C8-B9A3-741DCB6EED5E}">
      <dgm:prSet/>
      <dgm:spPr/>
      <dgm:t>
        <a:bodyPr/>
        <a:lstStyle/>
        <a:p>
          <a:endParaRPr lang="en-US"/>
        </a:p>
      </dgm:t>
    </dgm:pt>
    <dgm:pt modelId="{B4B8B149-2679-403C-9CE5-D742A16B5DA8}" type="pres">
      <dgm:prSet presAssocID="{F7E0B320-AC0F-442A-9D46-97A0E47DFFC2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327ED6-56FE-4FD7-BBCE-F31D89FA6283}" type="pres">
      <dgm:prSet presAssocID="{F7E0B320-AC0F-442A-9D46-97A0E47DFFC2}" presName="arrow" presStyleLbl="bgShp" presStyleIdx="0" presStyleCnt="1" custScaleX="111765" custLinFactNeighborX="4412"/>
      <dgm:spPr/>
      <dgm:t>
        <a:bodyPr/>
        <a:lstStyle/>
        <a:p>
          <a:endParaRPr lang="en-US"/>
        </a:p>
      </dgm:t>
    </dgm:pt>
    <dgm:pt modelId="{76AF17E5-8B7C-4265-91E9-79C1339059E9}" type="pres">
      <dgm:prSet presAssocID="{F7E0B320-AC0F-442A-9D46-97A0E47DFFC2}" presName="linearProcess" presStyleCnt="0"/>
      <dgm:spPr/>
    </dgm:pt>
    <dgm:pt modelId="{A49556E9-9F72-4152-81B8-CE6BDE9632D3}" type="pres">
      <dgm:prSet presAssocID="{7B75BC31-2948-46AA-9839-DB73F53D9F89}" presName="textNode" presStyleLbl="node1" presStyleIdx="0" presStyleCnt="6" custScaleX="201981" custScaleY="160646" custLinFactNeighborX="-10826" custLinFactNeighborY="14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966340-CA23-4735-90B3-A3988AC53748}" type="pres">
      <dgm:prSet presAssocID="{745ADDD1-6DEA-4B56-993D-32CF4EA5DE4C}" presName="sibTrans" presStyleCnt="0"/>
      <dgm:spPr/>
    </dgm:pt>
    <dgm:pt modelId="{3C3353EC-A8B4-4B58-BAF7-7B9EB85BD2E6}" type="pres">
      <dgm:prSet presAssocID="{566077D2-6169-4115-9016-5EB042D705D5}" presName="textNode" presStyleLbl="node1" presStyleIdx="1" presStyleCnt="6" custLinFactNeighborX="697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75AF22-9C31-4F74-B96A-04B75CD7286E}" type="pres">
      <dgm:prSet presAssocID="{CFDE262A-609E-4042-9FCD-560841869A87}" presName="sibTrans" presStyleCnt="0"/>
      <dgm:spPr/>
    </dgm:pt>
    <dgm:pt modelId="{5A49E5FA-E38A-4E16-A90F-B723596546A3}" type="pres">
      <dgm:prSet presAssocID="{5CAD0B50-5552-48E0-84B9-C15A55468B48}" presName="textNode" presStyleLbl="node1" presStyleIdx="2" presStyleCnt="6" custLinFactNeighborX="304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19AA1B-F4BE-47F1-BCBE-60F97A399036}" type="pres">
      <dgm:prSet presAssocID="{DA640318-AE75-472F-8A5F-B095C8E1FB38}" presName="sibTrans" presStyleCnt="0"/>
      <dgm:spPr/>
    </dgm:pt>
    <dgm:pt modelId="{891FBD68-813A-483C-BD76-FC7DDAE003D7}" type="pres">
      <dgm:prSet presAssocID="{F1F9CFC6-1705-4F88-9098-F56AE1350ADF}" presName="textNode" presStyleLbl="node1" presStyleIdx="3" presStyleCnt="6" custLinFactNeighborX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43797D-537D-402C-B988-BC09BE1C6D36}" type="pres">
      <dgm:prSet presAssocID="{16C804C4-1C7A-4659-8E52-ADE838A1246F}" presName="sibTrans" presStyleCnt="0"/>
      <dgm:spPr/>
    </dgm:pt>
    <dgm:pt modelId="{AF5FA08A-3C2A-4085-A04D-A6E90F9A87B0}" type="pres">
      <dgm:prSet presAssocID="{49166B75-7B58-4B7F-B993-5599E45ED419}" presName="textNode" presStyleLbl="node1" presStyleIdx="4" presStyleCnt="6" custLinFactNeighborX="-310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FFA1DD-3AD2-4F49-AECD-DF0316F3B83A}" type="pres">
      <dgm:prSet presAssocID="{E8A9548D-D694-4BD0-AC20-4CE621C6F965}" presName="sibTrans" presStyleCnt="0"/>
      <dgm:spPr/>
    </dgm:pt>
    <dgm:pt modelId="{0CE910C0-02A5-4444-B98C-A7AC27457A26}" type="pres">
      <dgm:prSet presAssocID="{30484424-E7F4-42E3-A4BE-0474C9E4B315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68F4A75-92CB-4F1E-9BBE-F1F6CE065372}" srcId="{F7E0B320-AC0F-442A-9D46-97A0E47DFFC2}" destId="{F1F9CFC6-1705-4F88-9098-F56AE1350ADF}" srcOrd="3" destOrd="0" parTransId="{B54CDAD4-F53D-4AD5-A1D6-8CE1A5AB28C5}" sibTransId="{16C804C4-1C7A-4659-8E52-ADE838A1246F}"/>
    <dgm:cxn modelId="{BAB20002-5F32-49E0-AB1D-925160E00EEC}" type="presOf" srcId="{F1F9CFC6-1705-4F88-9098-F56AE1350ADF}" destId="{891FBD68-813A-483C-BD76-FC7DDAE003D7}" srcOrd="0" destOrd="0" presId="urn:microsoft.com/office/officeart/2005/8/layout/hProcess9"/>
    <dgm:cxn modelId="{3BE08361-41CA-450F-B0A1-E87673940D0C}" type="presOf" srcId="{7B75BC31-2948-46AA-9839-DB73F53D9F89}" destId="{A49556E9-9F72-4152-81B8-CE6BDE9632D3}" srcOrd="0" destOrd="0" presId="urn:microsoft.com/office/officeart/2005/8/layout/hProcess9"/>
    <dgm:cxn modelId="{F0BB8099-4F1D-43C5-BA6E-9422F201F140}" srcId="{F7E0B320-AC0F-442A-9D46-97A0E47DFFC2}" destId="{30484424-E7F4-42E3-A4BE-0474C9E4B315}" srcOrd="5" destOrd="0" parTransId="{0351960E-D04E-4A82-853F-48E94828D606}" sibTransId="{FD7B006D-98F2-414C-ACB1-68D320580B3F}"/>
    <dgm:cxn modelId="{68FD9E54-A69A-46EE-88BB-8A7588AA3DD2}" srcId="{F7E0B320-AC0F-442A-9D46-97A0E47DFFC2}" destId="{5CAD0B50-5552-48E0-84B9-C15A55468B48}" srcOrd="2" destOrd="0" parTransId="{7CE020AA-2E0B-44A4-885B-7EE977B2BA07}" sibTransId="{DA640318-AE75-472F-8A5F-B095C8E1FB38}"/>
    <dgm:cxn modelId="{76022ADE-78CF-4B92-8BB2-26BF576F7A76}" type="presOf" srcId="{5CAD0B50-5552-48E0-84B9-C15A55468B48}" destId="{5A49E5FA-E38A-4E16-A90F-B723596546A3}" srcOrd="0" destOrd="0" presId="urn:microsoft.com/office/officeart/2005/8/layout/hProcess9"/>
    <dgm:cxn modelId="{4B04C44B-7C4F-40C8-B9A3-741DCB6EED5E}" srcId="{F7E0B320-AC0F-442A-9D46-97A0E47DFFC2}" destId="{7B75BC31-2948-46AA-9839-DB73F53D9F89}" srcOrd="0" destOrd="0" parTransId="{DAC26D85-B2D8-4297-8ED4-C7083A31E6E0}" sibTransId="{745ADDD1-6DEA-4B56-993D-32CF4EA5DE4C}"/>
    <dgm:cxn modelId="{223AF786-4093-4F1C-868F-A56C66EFDB40}" type="presOf" srcId="{30484424-E7F4-42E3-A4BE-0474C9E4B315}" destId="{0CE910C0-02A5-4444-B98C-A7AC27457A26}" srcOrd="0" destOrd="0" presId="urn:microsoft.com/office/officeart/2005/8/layout/hProcess9"/>
    <dgm:cxn modelId="{12547FD2-2823-40DB-9146-7242D011E172}" type="presOf" srcId="{49166B75-7B58-4B7F-B993-5599E45ED419}" destId="{AF5FA08A-3C2A-4085-A04D-A6E90F9A87B0}" srcOrd="0" destOrd="0" presId="urn:microsoft.com/office/officeart/2005/8/layout/hProcess9"/>
    <dgm:cxn modelId="{AF2B9518-421B-47F6-B508-D4184CEBA957}" srcId="{F7E0B320-AC0F-442A-9D46-97A0E47DFFC2}" destId="{566077D2-6169-4115-9016-5EB042D705D5}" srcOrd="1" destOrd="0" parTransId="{1981AAAB-EC44-423F-A734-B401DD16A170}" sibTransId="{CFDE262A-609E-4042-9FCD-560841869A87}"/>
    <dgm:cxn modelId="{06FE1806-2A9A-4B17-95C0-8C15C0C35B04}" srcId="{F7E0B320-AC0F-442A-9D46-97A0E47DFFC2}" destId="{49166B75-7B58-4B7F-B993-5599E45ED419}" srcOrd="4" destOrd="0" parTransId="{6EE3E7C1-57FF-46F8-8F5C-9ADF277AFD5C}" sibTransId="{E8A9548D-D694-4BD0-AC20-4CE621C6F965}"/>
    <dgm:cxn modelId="{64F952D7-7092-4235-8F1F-E844D2D84C1B}" type="presOf" srcId="{566077D2-6169-4115-9016-5EB042D705D5}" destId="{3C3353EC-A8B4-4B58-BAF7-7B9EB85BD2E6}" srcOrd="0" destOrd="0" presId="urn:microsoft.com/office/officeart/2005/8/layout/hProcess9"/>
    <dgm:cxn modelId="{A2403D57-5460-45E0-8F47-52A2E51CC423}" type="presOf" srcId="{F7E0B320-AC0F-442A-9D46-97A0E47DFFC2}" destId="{B4B8B149-2679-403C-9CE5-D742A16B5DA8}" srcOrd="0" destOrd="0" presId="urn:microsoft.com/office/officeart/2005/8/layout/hProcess9"/>
    <dgm:cxn modelId="{3F171BBB-3C8A-472E-AC13-4DBD298ECB75}" type="presParOf" srcId="{B4B8B149-2679-403C-9CE5-D742A16B5DA8}" destId="{87327ED6-56FE-4FD7-BBCE-F31D89FA6283}" srcOrd="0" destOrd="0" presId="urn:microsoft.com/office/officeart/2005/8/layout/hProcess9"/>
    <dgm:cxn modelId="{E800C16F-E84E-4782-855F-233F302E1C04}" type="presParOf" srcId="{B4B8B149-2679-403C-9CE5-D742A16B5DA8}" destId="{76AF17E5-8B7C-4265-91E9-79C1339059E9}" srcOrd="1" destOrd="0" presId="urn:microsoft.com/office/officeart/2005/8/layout/hProcess9"/>
    <dgm:cxn modelId="{382051B5-545D-4274-AE38-2F78F5DCC234}" type="presParOf" srcId="{76AF17E5-8B7C-4265-91E9-79C1339059E9}" destId="{A49556E9-9F72-4152-81B8-CE6BDE9632D3}" srcOrd="0" destOrd="0" presId="urn:microsoft.com/office/officeart/2005/8/layout/hProcess9"/>
    <dgm:cxn modelId="{AFAD94B1-2051-43C6-88B8-91191252AD36}" type="presParOf" srcId="{76AF17E5-8B7C-4265-91E9-79C1339059E9}" destId="{C0966340-CA23-4735-90B3-A3988AC53748}" srcOrd="1" destOrd="0" presId="urn:microsoft.com/office/officeart/2005/8/layout/hProcess9"/>
    <dgm:cxn modelId="{329D08B9-E1C3-4201-AE84-71E23FFAAE27}" type="presParOf" srcId="{76AF17E5-8B7C-4265-91E9-79C1339059E9}" destId="{3C3353EC-A8B4-4B58-BAF7-7B9EB85BD2E6}" srcOrd="2" destOrd="0" presId="urn:microsoft.com/office/officeart/2005/8/layout/hProcess9"/>
    <dgm:cxn modelId="{AD264818-15CD-48E4-96F1-44ACD08A5C92}" type="presParOf" srcId="{76AF17E5-8B7C-4265-91E9-79C1339059E9}" destId="{4975AF22-9C31-4F74-B96A-04B75CD7286E}" srcOrd="3" destOrd="0" presId="urn:microsoft.com/office/officeart/2005/8/layout/hProcess9"/>
    <dgm:cxn modelId="{53B1B2D4-169E-4E96-8260-8316669F60B8}" type="presParOf" srcId="{76AF17E5-8B7C-4265-91E9-79C1339059E9}" destId="{5A49E5FA-E38A-4E16-A90F-B723596546A3}" srcOrd="4" destOrd="0" presId="urn:microsoft.com/office/officeart/2005/8/layout/hProcess9"/>
    <dgm:cxn modelId="{4934EE1B-01D1-4077-82F6-6CED2E7CFA7F}" type="presParOf" srcId="{76AF17E5-8B7C-4265-91E9-79C1339059E9}" destId="{D219AA1B-F4BE-47F1-BCBE-60F97A399036}" srcOrd="5" destOrd="0" presId="urn:microsoft.com/office/officeart/2005/8/layout/hProcess9"/>
    <dgm:cxn modelId="{C37B0E43-C4E5-41C4-8CB2-C118C8056A11}" type="presParOf" srcId="{76AF17E5-8B7C-4265-91E9-79C1339059E9}" destId="{891FBD68-813A-483C-BD76-FC7DDAE003D7}" srcOrd="6" destOrd="0" presId="urn:microsoft.com/office/officeart/2005/8/layout/hProcess9"/>
    <dgm:cxn modelId="{66DE39A8-8081-4F6F-BA99-F3650B6A6A94}" type="presParOf" srcId="{76AF17E5-8B7C-4265-91E9-79C1339059E9}" destId="{9D43797D-537D-402C-B988-BC09BE1C6D36}" srcOrd="7" destOrd="0" presId="urn:microsoft.com/office/officeart/2005/8/layout/hProcess9"/>
    <dgm:cxn modelId="{A445F57A-FC3F-4F72-B003-B93F7043EF8A}" type="presParOf" srcId="{76AF17E5-8B7C-4265-91E9-79C1339059E9}" destId="{AF5FA08A-3C2A-4085-A04D-A6E90F9A87B0}" srcOrd="8" destOrd="0" presId="urn:microsoft.com/office/officeart/2005/8/layout/hProcess9"/>
    <dgm:cxn modelId="{A5091671-D132-4073-B485-07ED16D3B730}" type="presParOf" srcId="{76AF17E5-8B7C-4265-91E9-79C1339059E9}" destId="{3BFFA1DD-3AD2-4F49-AECD-DF0316F3B83A}" srcOrd="9" destOrd="0" presId="urn:microsoft.com/office/officeart/2005/8/layout/hProcess9"/>
    <dgm:cxn modelId="{FD74FC58-2755-499E-B071-36A3B1F59B90}" type="presParOf" srcId="{76AF17E5-8B7C-4265-91E9-79C1339059E9}" destId="{0CE910C0-02A5-4444-B98C-A7AC27457A26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7E0B320-AC0F-442A-9D46-97A0E47DFFC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AD0B50-5552-48E0-84B9-C15A55468B48}">
      <dgm:prSet phldrT="[Text]"/>
      <dgm:spPr/>
      <dgm:t>
        <a:bodyPr/>
        <a:lstStyle/>
        <a:p>
          <a:r>
            <a:rPr lang="en-US" dirty="0" smtClean="0"/>
            <a:t>Define the Project</a:t>
          </a:r>
        </a:p>
      </dgm:t>
    </dgm:pt>
    <dgm:pt modelId="{7CE020AA-2E0B-44A4-885B-7EE977B2BA07}" type="parTrans" cxnId="{68FD9E54-A69A-46EE-88BB-8A7588AA3DD2}">
      <dgm:prSet/>
      <dgm:spPr/>
      <dgm:t>
        <a:bodyPr/>
        <a:lstStyle/>
        <a:p>
          <a:endParaRPr lang="en-US"/>
        </a:p>
      </dgm:t>
    </dgm:pt>
    <dgm:pt modelId="{DA640318-AE75-472F-8A5F-B095C8E1FB38}" type="sibTrans" cxnId="{68FD9E54-A69A-46EE-88BB-8A7588AA3DD2}">
      <dgm:prSet/>
      <dgm:spPr/>
      <dgm:t>
        <a:bodyPr/>
        <a:lstStyle/>
        <a:p>
          <a:endParaRPr lang="en-US"/>
        </a:p>
      </dgm:t>
    </dgm:pt>
    <dgm:pt modelId="{F1F9CFC6-1705-4F88-9098-F56AE1350ADF}">
      <dgm:prSet/>
      <dgm:spPr/>
      <dgm:t>
        <a:bodyPr/>
        <a:lstStyle/>
        <a:p>
          <a:r>
            <a:rPr lang="en-US" dirty="0" smtClean="0"/>
            <a:t>Assemble the Team</a:t>
          </a:r>
          <a:endParaRPr lang="en-US" dirty="0"/>
        </a:p>
      </dgm:t>
    </dgm:pt>
    <dgm:pt modelId="{B54CDAD4-F53D-4AD5-A1D6-8CE1A5AB28C5}" type="parTrans" cxnId="{868F4A75-92CB-4F1E-9BBE-F1F6CE065372}">
      <dgm:prSet/>
      <dgm:spPr/>
      <dgm:t>
        <a:bodyPr/>
        <a:lstStyle/>
        <a:p>
          <a:endParaRPr lang="en-US"/>
        </a:p>
      </dgm:t>
    </dgm:pt>
    <dgm:pt modelId="{16C804C4-1C7A-4659-8E52-ADE838A1246F}" type="sibTrans" cxnId="{868F4A75-92CB-4F1E-9BBE-F1F6CE065372}">
      <dgm:prSet/>
      <dgm:spPr/>
      <dgm:t>
        <a:bodyPr/>
        <a:lstStyle/>
        <a:p>
          <a:endParaRPr lang="en-US"/>
        </a:p>
      </dgm:t>
    </dgm:pt>
    <dgm:pt modelId="{49166B75-7B58-4B7F-B993-5599E45ED419}">
      <dgm:prSet/>
      <dgm:spPr/>
      <dgm:t>
        <a:bodyPr/>
        <a:lstStyle/>
        <a:p>
          <a:r>
            <a:rPr lang="en-US" dirty="0" smtClean="0"/>
            <a:t>Execute the Project</a:t>
          </a:r>
          <a:endParaRPr lang="en-US" dirty="0"/>
        </a:p>
      </dgm:t>
    </dgm:pt>
    <dgm:pt modelId="{6EE3E7C1-57FF-46F8-8F5C-9ADF277AFD5C}" type="parTrans" cxnId="{06FE1806-2A9A-4B17-95C0-8C15C0C35B04}">
      <dgm:prSet/>
      <dgm:spPr/>
      <dgm:t>
        <a:bodyPr/>
        <a:lstStyle/>
        <a:p>
          <a:endParaRPr lang="en-US"/>
        </a:p>
      </dgm:t>
    </dgm:pt>
    <dgm:pt modelId="{E8A9548D-D694-4BD0-AC20-4CE621C6F965}" type="sibTrans" cxnId="{06FE1806-2A9A-4B17-95C0-8C15C0C35B04}">
      <dgm:prSet/>
      <dgm:spPr/>
      <dgm:t>
        <a:bodyPr/>
        <a:lstStyle/>
        <a:p>
          <a:endParaRPr lang="en-US"/>
        </a:p>
      </dgm:t>
    </dgm:pt>
    <dgm:pt modelId="{30484424-E7F4-42E3-A4BE-0474C9E4B315}">
      <dgm:prSet/>
      <dgm:spPr/>
      <dgm:t>
        <a:bodyPr/>
        <a:lstStyle/>
        <a:p>
          <a:r>
            <a:rPr lang="en-US" dirty="0" smtClean="0"/>
            <a:t>Assess the Project</a:t>
          </a:r>
          <a:endParaRPr lang="en-US" dirty="0"/>
        </a:p>
      </dgm:t>
    </dgm:pt>
    <dgm:pt modelId="{0351960E-D04E-4A82-853F-48E94828D606}" type="parTrans" cxnId="{F0BB8099-4F1D-43C5-BA6E-9422F201F140}">
      <dgm:prSet/>
      <dgm:spPr/>
      <dgm:t>
        <a:bodyPr/>
        <a:lstStyle/>
        <a:p>
          <a:endParaRPr lang="en-US"/>
        </a:p>
      </dgm:t>
    </dgm:pt>
    <dgm:pt modelId="{FD7B006D-98F2-414C-ACB1-68D320580B3F}" type="sibTrans" cxnId="{F0BB8099-4F1D-43C5-BA6E-9422F201F140}">
      <dgm:prSet/>
      <dgm:spPr/>
      <dgm:t>
        <a:bodyPr/>
        <a:lstStyle/>
        <a:p>
          <a:endParaRPr lang="en-US"/>
        </a:p>
      </dgm:t>
    </dgm:pt>
    <dgm:pt modelId="{566077D2-6169-4115-9016-5EB042D705D5}">
      <dgm:prSet phldrT="[Text]"/>
      <dgm:spPr/>
      <dgm:t>
        <a:bodyPr/>
        <a:lstStyle/>
        <a:p>
          <a:r>
            <a:rPr lang="en-US" dirty="0" smtClean="0"/>
            <a:t>Identify the Goal</a:t>
          </a:r>
          <a:endParaRPr lang="en-US" dirty="0"/>
        </a:p>
      </dgm:t>
    </dgm:pt>
    <dgm:pt modelId="{CFDE262A-609E-4042-9FCD-560841869A87}" type="sibTrans" cxnId="{AF2B9518-421B-47F6-B508-D4184CEBA957}">
      <dgm:prSet/>
      <dgm:spPr/>
      <dgm:t>
        <a:bodyPr/>
        <a:lstStyle/>
        <a:p>
          <a:endParaRPr lang="en-US"/>
        </a:p>
      </dgm:t>
    </dgm:pt>
    <dgm:pt modelId="{1981AAAB-EC44-423F-A734-B401DD16A170}" type="parTrans" cxnId="{AF2B9518-421B-47F6-B508-D4184CEBA957}">
      <dgm:prSet/>
      <dgm:spPr/>
      <dgm:t>
        <a:bodyPr/>
        <a:lstStyle/>
        <a:p>
          <a:endParaRPr lang="en-US"/>
        </a:p>
      </dgm:t>
    </dgm:pt>
    <dgm:pt modelId="{7B75BC31-2948-46AA-9839-DB73F53D9F89}">
      <dgm:prSet phldrT="[Text]"/>
      <dgm:spPr/>
      <dgm:t>
        <a:bodyPr/>
        <a:lstStyle/>
        <a:p>
          <a:r>
            <a:rPr lang="en-US" dirty="0" smtClean="0"/>
            <a:t>Prepare for Innovation</a:t>
          </a:r>
          <a:endParaRPr lang="en-US" dirty="0"/>
        </a:p>
      </dgm:t>
    </dgm:pt>
    <dgm:pt modelId="{745ADDD1-6DEA-4B56-993D-32CF4EA5DE4C}" type="sibTrans" cxnId="{4B04C44B-7C4F-40C8-B9A3-741DCB6EED5E}">
      <dgm:prSet/>
      <dgm:spPr/>
      <dgm:t>
        <a:bodyPr/>
        <a:lstStyle/>
        <a:p>
          <a:endParaRPr lang="en-US"/>
        </a:p>
      </dgm:t>
    </dgm:pt>
    <dgm:pt modelId="{DAC26D85-B2D8-4297-8ED4-C7083A31E6E0}" type="parTrans" cxnId="{4B04C44B-7C4F-40C8-B9A3-741DCB6EED5E}">
      <dgm:prSet/>
      <dgm:spPr/>
      <dgm:t>
        <a:bodyPr/>
        <a:lstStyle/>
        <a:p>
          <a:endParaRPr lang="en-US"/>
        </a:p>
      </dgm:t>
    </dgm:pt>
    <dgm:pt modelId="{B4B8B149-2679-403C-9CE5-D742A16B5DA8}" type="pres">
      <dgm:prSet presAssocID="{F7E0B320-AC0F-442A-9D46-97A0E47DFFC2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327ED6-56FE-4FD7-BBCE-F31D89FA6283}" type="pres">
      <dgm:prSet presAssocID="{F7E0B320-AC0F-442A-9D46-97A0E47DFFC2}" presName="arrow" presStyleLbl="bgShp" presStyleIdx="0" presStyleCnt="1" custScaleX="111765" custLinFactNeighborX="4412"/>
      <dgm:spPr>
        <a:noFill/>
      </dgm:spPr>
    </dgm:pt>
    <dgm:pt modelId="{76AF17E5-8B7C-4265-91E9-79C1339059E9}" type="pres">
      <dgm:prSet presAssocID="{F7E0B320-AC0F-442A-9D46-97A0E47DFFC2}" presName="linearProcess" presStyleCnt="0"/>
      <dgm:spPr/>
    </dgm:pt>
    <dgm:pt modelId="{A49556E9-9F72-4152-81B8-CE6BDE9632D3}" type="pres">
      <dgm:prSet presAssocID="{7B75BC31-2948-46AA-9839-DB73F53D9F89}" presName="textNode" presStyleLbl="node1" presStyleIdx="0" presStyleCnt="6" custLinFactNeighborX="-3434" custLinFactNeighborY="-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966340-CA23-4735-90B3-A3988AC53748}" type="pres">
      <dgm:prSet presAssocID="{745ADDD1-6DEA-4B56-993D-32CF4EA5DE4C}" presName="sibTrans" presStyleCnt="0"/>
      <dgm:spPr/>
    </dgm:pt>
    <dgm:pt modelId="{3C3353EC-A8B4-4B58-BAF7-7B9EB85BD2E6}" type="pres">
      <dgm:prSet presAssocID="{566077D2-6169-4115-9016-5EB042D705D5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75AF22-9C31-4F74-B96A-04B75CD7286E}" type="pres">
      <dgm:prSet presAssocID="{CFDE262A-609E-4042-9FCD-560841869A87}" presName="sibTrans" presStyleCnt="0"/>
      <dgm:spPr/>
    </dgm:pt>
    <dgm:pt modelId="{5A49E5FA-E38A-4E16-A90F-B723596546A3}" type="pres">
      <dgm:prSet presAssocID="{5CAD0B50-5552-48E0-84B9-C15A55468B48}" presName="textNode" presStyleLbl="node1" presStyleIdx="2" presStyleCnt="6" custLinFactNeighborX="304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19AA1B-F4BE-47F1-BCBE-60F97A399036}" type="pres">
      <dgm:prSet presAssocID="{DA640318-AE75-472F-8A5F-B095C8E1FB38}" presName="sibTrans" presStyleCnt="0"/>
      <dgm:spPr/>
    </dgm:pt>
    <dgm:pt modelId="{891FBD68-813A-483C-BD76-FC7DDAE003D7}" type="pres">
      <dgm:prSet presAssocID="{F1F9CFC6-1705-4F88-9098-F56AE1350ADF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43797D-537D-402C-B988-BC09BE1C6D36}" type="pres">
      <dgm:prSet presAssocID="{16C804C4-1C7A-4659-8E52-ADE838A1246F}" presName="sibTrans" presStyleCnt="0"/>
      <dgm:spPr/>
    </dgm:pt>
    <dgm:pt modelId="{AF5FA08A-3C2A-4085-A04D-A6E90F9A87B0}" type="pres">
      <dgm:prSet presAssocID="{49166B75-7B58-4B7F-B993-5599E45ED419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FFA1DD-3AD2-4F49-AECD-DF0316F3B83A}" type="pres">
      <dgm:prSet presAssocID="{E8A9548D-D694-4BD0-AC20-4CE621C6F965}" presName="sibTrans" presStyleCnt="0"/>
      <dgm:spPr/>
    </dgm:pt>
    <dgm:pt modelId="{0CE910C0-02A5-4444-B98C-A7AC27457A26}" type="pres">
      <dgm:prSet presAssocID="{30484424-E7F4-42E3-A4BE-0474C9E4B315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68F4A75-92CB-4F1E-9BBE-F1F6CE065372}" srcId="{F7E0B320-AC0F-442A-9D46-97A0E47DFFC2}" destId="{F1F9CFC6-1705-4F88-9098-F56AE1350ADF}" srcOrd="3" destOrd="0" parTransId="{B54CDAD4-F53D-4AD5-A1D6-8CE1A5AB28C5}" sibTransId="{16C804C4-1C7A-4659-8E52-ADE838A1246F}"/>
    <dgm:cxn modelId="{75ACF92C-C1EB-4528-8A95-9498D51ED1A1}" type="presOf" srcId="{F1F9CFC6-1705-4F88-9098-F56AE1350ADF}" destId="{891FBD68-813A-483C-BD76-FC7DDAE003D7}" srcOrd="0" destOrd="0" presId="urn:microsoft.com/office/officeart/2005/8/layout/hProcess9"/>
    <dgm:cxn modelId="{F0BB8099-4F1D-43C5-BA6E-9422F201F140}" srcId="{F7E0B320-AC0F-442A-9D46-97A0E47DFFC2}" destId="{30484424-E7F4-42E3-A4BE-0474C9E4B315}" srcOrd="5" destOrd="0" parTransId="{0351960E-D04E-4A82-853F-48E94828D606}" sibTransId="{FD7B006D-98F2-414C-ACB1-68D320580B3F}"/>
    <dgm:cxn modelId="{7A3B30F6-B8D9-4037-BA3D-9E945A44345B}" type="presOf" srcId="{30484424-E7F4-42E3-A4BE-0474C9E4B315}" destId="{0CE910C0-02A5-4444-B98C-A7AC27457A26}" srcOrd="0" destOrd="0" presId="urn:microsoft.com/office/officeart/2005/8/layout/hProcess9"/>
    <dgm:cxn modelId="{21DBBF2D-F8A6-472B-B425-DF509BD3AEDA}" type="presOf" srcId="{566077D2-6169-4115-9016-5EB042D705D5}" destId="{3C3353EC-A8B4-4B58-BAF7-7B9EB85BD2E6}" srcOrd="0" destOrd="0" presId="urn:microsoft.com/office/officeart/2005/8/layout/hProcess9"/>
    <dgm:cxn modelId="{68FD9E54-A69A-46EE-88BB-8A7588AA3DD2}" srcId="{F7E0B320-AC0F-442A-9D46-97A0E47DFFC2}" destId="{5CAD0B50-5552-48E0-84B9-C15A55468B48}" srcOrd="2" destOrd="0" parTransId="{7CE020AA-2E0B-44A4-885B-7EE977B2BA07}" sibTransId="{DA640318-AE75-472F-8A5F-B095C8E1FB38}"/>
    <dgm:cxn modelId="{7668C5DB-01C8-4B83-85F0-EB9BCE9662FE}" type="presOf" srcId="{5CAD0B50-5552-48E0-84B9-C15A55468B48}" destId="{5A49E5FA-E38A-4E16-A90F-B723596546A3}" srcOrd="0" destOrd="0" presId="urn:microsoft.com/office/officeart/2005/8/layout/hProcess9"/>
    <dgm:cxn modelId="{4B04C44B-7C4F-40C8-B9A3-741DCB6EED5E}" srcId="{F7E0B320-AC0F-442A-9D46-97A0E47DFFC2}" destId="{7B75BC31-2948-46AA-9839-DB73F53D9F89}" srcOrd="0" destOrd="0" parTransId="{DAC26D85-B2D8-4297-8ED4-C7083A31E6E0}" sibTransId="{745ADDD1-6DEA-4B56-993D-32CF4EA5DE4C}"/>
    <dgm:cxn modelId="{20969446-E91B-4921-A49F-1002D23B5C79}" type="presOf" srcId="{7B75BC31-2948-46AA-9839-DB73F53D9F89}" destId="{A49556E9-9F72-4152-81B8-CE6BDE9632D3}" srcOrd="0" destOrd="0" presId="urn:microsoft.com/office/officeart/2005/8/layout/hProcess9"/>
    <dgm:cxn modelId="{F661C0B6-5E88-480C-9461-78BEAD21FF73}" type="presOf" srcId="{F7E0B320-AC0F-442A-9D46-97A0E47DFFC2}" destId="{B4B8B149-2679-403C-9CE5-D742A16B5DA8}" srcOrd="0" destOrd="0" presId="urn:microsoft.com/office/officeart/2005/8/layout/hProcess9"/>
    <dgm:cxn modelId="{AF2B9518-421B-47F6-B508-D4184CEBA957}" srcId="{F7E0B320-AC0F-442A-9D46-97A0E47DFFC2}" destId="{566077D2-6169-4115-9016-5EB042D705D5}" srcOrd="1" destOrd="0" parTransId="{1981AAAB-EC44-423F-A734-B401DD16A170}" sibTransId="{CFDE262A-609E-4042-9FCD-560841869A87}"/>
    <dgm:cxn modelId="{06FE1806-2A9A-4B17-95C0-8C15C0C35B04}" srcId="{F7E0B320-AC0F-442A-9D46-97A0E47DFFC2}" destId="{49166B75-7B58-4B7F-B993-5599E45ED419}" srcOrd="4" destOrd="0" parTransId="{6EE3E7C1-57FF-46F8-8F5C-9ADF277AFD5C}" sibTransId="{E8A9548D-D694-4BD0-AC20-4CE621C6F965}"/>
    <dgm:cxn modelId="{6A203A7A-F7A9-4EA4-89F7-A580361C2BEB}" type="presOf" srcId="{49166B75-7B58-4B7F-B993-5599E45ED419}" destId="{AF5FA08A-3C2A-4085-A04D-A6E90F9A87B0}" srcOrd="0" destOrd="0" presId="urn:microsoft.com/office/officeart/2005/8/layout/hProcess9"/>
    <dgm:cxn modelId="{F476D9D5-DDA9-4847-9EAF-EEEF06E1FD42}" type="presParOf" srcId="{B4B8B149-2679-403C-9CE5-D742A16B5DA8}" destId="{87327ED6-56FE-4FD7-BBCE-F31D89FA6283}" srcOrd="0" destOrd="0" presId="urn:microsoft.com/office/officeart/2005/8/layout/hProcess9"/>
    <dgm:cxn modelId="{42D6D01F-9813-4191-90F4-EA77C062B287}" type="presParOf" srcId="{B4B8B149-2679-403C-9CE5-D742A16B5DA8}" destId="{76AF17E5-8B7C-4265-91E9-79C1339059E9}" srcOrd="1" destOrd="0" presId="urn:microsoft.com/office/officeart/2005/8/layout/hProcess9"/>
    <dgm:cxn modelId="{B3057A97-29E9-4C0A-AB3B-CE984316F07A}" type="presParOf" srcId="{76AF17E5-8B7C-4265-91E9-79C1339059E9}" destId="{A49556E9-9F72-4152-81B8-CE6BDE9632D3}" srcOrd="0" destOrd="0" presId="urn:microsoft.com/office/officeart/2005/8/layout/hProcess9"/>
    <dgm:cxn modelId="{2807658F-C9AA-4457-B1B1-BC00A4E66641}" type="presParOf" srcId="{76AF17E5-8B7C-4265-91E9-79C1339059E9}" destId="{C0966340-CA23-4735-90B3-A3988AC53748}" srcOrd="1" destOrd="0" presId="urn:microsoft.com/office/officeart/2005/8/layout/hProcess9"/>
    <dgm:cxn modelId="{C4FA2B0C-504D-466C-A207-9835E6692E60}" type="presParOf" srcId="{76AF17E5-8B7C-4265-91E9-79C1339059E9}" destId="{3C3353EC-A8B4-4B58-BAF7-7B9EB85BD2E6}" srcOrd="2" destOrd="0" presId="urn:microsoft.com/office/officeart/2005/8/layout/hProcess9"/>
    <dgm:cxn modelId="{40968520-1BCA-47D6-86F6-D91484513274}" type="presParOf" srcId="{76AF17E5-8B7C-4265-91E9-79C1339059E9}" destId="{4975AF22-9C31-4F74-B96A-04B75CD7286E}" srcOrd="3" destOrd="0" presId="urn:microsoft.com/office/officeart/2005/8/layout/hProcess9"/>
    <dgm:cxn modelId="{45A44847-CF3C-4663-8625-290E682A2FC4}" type="presParOf" srcId="{76AF17E5-8B7C-4265-91E9-79C1339059E9}" destId="{5A49E5FA-E38A-4E16-A90F-B723596546A3}" srcOrd="4" destOrd="0" presId="urn:microsoft.com/office/officeart/2005/8/layout/hProcess9"/>
    <dgm:cxn modelId="{F46EC444-A670-4C85-88BF-394FEB4B5454}" type="presParOf" srcId="{76AF17E5-8B7C-4265-91E9-79C1339059E9}" destId="{D219AA1B-F4BE-47F1-BCBE-60F97A399036}" srcOrd="5" destOrd="0" presId="urn:microsoft.com/office/officeart/2005/8/layout/hProcess9"/>
    <dgm:cxn modelId="{021C9EAC-73A5-45E0-AB30-D8D3F9F8A755}" type="presParOf" srcId="{76AF17E5-8B7C-4265-91E9-79C1339059E9}" destId="{891FBD68-813A-483C-BD76-FC7DDAE003D7}" srcOrd="6" destOrd="0" presId="urn:microsoft.com/office/officeart/2005/8/layout/hProcess9"/>
    <dgm:cxn modelId="{C8F9C427-F579-470D-99D3-EFCCD163E1BA}" type="presParOf" srcId="{76AF17E5-8B7C-4265-91E9-79C1339059E9}" destId="{9D43797D-537D-402C-B988-BC09BE1C6D36}" srcOrd="7" destOrd="0" presId="urn:microsoft.com/office/officeart/2005/8/layout/hProcess9"/>
    <dgm:cxn modelId="{90F2E7CD-FCDD-499B-B1F7-659CC5BC725F}" type="presParOf" srcId="{76AF17E5-8B7C-4265-91E9-79C1339059E9}" destId="{AF5FA08A-3C2A-4085-A04D-A6E90F9A87B0}" srcOrd="8" destOrd="0" presId="urn:microsoft.com/office/officeart/2005/8/layout/hProcess9"/>
    <dgm:cxn modelId="{8AC3E5B5-F8B2-45DF-AC70-97D594277ED6}" type="presParOf" srcId="{76AF17E5-8B7C-4265-91E9-79C1339059E9}" destId="{3BFFA1DD-3AD2-4F49-AECD-DF0316F3B83A}" srcOrd="9" destOrd="0" presId="urn:microsoft.com/office/officeart/2005/8/layout/hProcess9"/>
    <dgm:cxn modelId="{6AC6812A-54AA-4F00-B8E2-E9DCAF6C756D}" type="presParOf" srcId="{76AF17E5-8B7C-4265-91E9-79C1339059E9}" destId="{0CE910C0-02A5-4444-B98C-A7AC27457A26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2B17189-FA90-4A90-99E3-7403F7924B51}">
      <dsp:nvSpPr>
        <dsp:cNvPr id="0" name=""/>
        <dsp:cNvSpPr/>
      </dsp:nvSpPr>
      <dsp:spPr>
        <a:xfrm>
          <a:off x="1430433" y="618790"/>
          <a:ext cx="93566" cy="409909"/>
        </a:xfrm>
        <a:custGeom>
          <a:avLst/>
          <a:gdLst/>
          <a:ahLst/>
          <a:cxnLst/>
          <a:rect l="0" t="0" r="0" b="0"/>
          <a:pathLst>
            <a:path>
              <a:moveTo>
                <a:pt x="93566" y="0"/>
              </a:moveTo>
              <a:lnTo>
                <a:pt x="93566" y="409909"/>
              </a:lnTo>
              <a:lnTo>
                <a:pt x="0" y="4099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A64611-7F2B-4173-BAF3-8DD8B5379790}">
      <dsp:nvSpPr>
        <dsp:cNvPr id="0" name=""/>
        <dsp:cNvSpPr/>
      </dsp:nvSpPr>
      <dsp:spPr>
        <a:xfrm>
          <a:off x="1524000" y="618790"/>
          <a:ext cx="1078241" cy="8198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6253"/>
              </a:lnTo>
              <a:lnTo>
                <a:pt x="1078241" y="726253"/>
              </a:lnTo>
              <a:lnTo>
                <a:pt x="1078241" y="8198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0ED15F-4D3C-4FB6-881B-274AC90BB58F}">
      <dsp:nvSpPr>
        <dsp:cNvPr id="0" name=""/>
        <dsp:cNvSpPr/>
      </dsp:nvSpPr>
      <dsp:spPr>
        <a:xfrm>
          <a:off x="1478280" y="618790"/>
          <a:ext cx="91440" cy="8198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198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3B2037-759A-4BBE-B3C5-A3B74D60C311}">
      <dsp:nvSpPr>
        <dsp:cNvPr id="0" name=""/>
        <dsp:cNvSpPr/>
      </dsp:nvSpPr>
      <dsp:spPr>
        <a:xfrm>
          <a:off x="445758" y="618790"/>
          <a:ext cx="1078241" cy="819819"/>
        </a:xfrm>
        <a:custGeom>
          <a:avLst/>
          <a:gdLst/>
          <a:ahLst/>
          <a:cxnLst/>
          <a:rect l="0" t="0" r="0" b="0"/>
          <a:pathLst>
            <a:path>
              <a:moveTo>
                <a:pt x="1078241" y="0"/>
              </a:moveTo>
              <a:lnTo>
                <a:pt x="1078241" y="726253"/>
              </a:lnTo>
              <a:lnTo>
                <a:pt x="0" y="726253"/>
              </a:lnTo>
              <a:lnTo>
                <a:pt x="0" y="8198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54EDA9-36DC-4152-ADA0-A47FF36B0EB5}">
      <dsp:nvSpPr>
        <dsp:cNvPr id="0" name=""/>
        <dsp:cNvSpPr/>
      </dsp:nvSpPr>
      <dsp:spPr>
        <a:xfrm>
          <a:off x="1078445" y="173235"/>
          <a:ext cx="891108" cy="4455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The Big Boss</a:t>
          </a:r>
          <a:endParaRPr lang="en-US" sz="1600" kern="1200" dirty="0"/>
        </a:p>
      </dsp:txBody>
      <dsp:txXfrm>
        <a:off x="1078445" y="173235"/>
        <a:ext cx="891108" cy="445554"/>
      </dsp:txXfrm>
    </dsp:sp>
    <dsp:sp modelId="{FA09B6F8-2DFB-42D8-9286-1BD362F7C070}">
      <dsp:nvSpPr>
        <dsp:cNvPr id="0" name=""/>
        <dsp:cNvSpPr/>
      </dsp:nvSpPr>
      <dsp:spPr>
        <a:xfrm>
          <a:off x="204" y="1438609"/>
          <a:ext cx="891108" cy="4455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Gettin</a:t>
          </a:r>
          <a:r>
            <a:rPr lang="en-US" sz="1600" kern="1200" dirty="0" smtClean="0"/>
            <a:t>’ It Done</a:t>
          </a:r>
          <a:endParaRPr lang="en-US" sz="1600" kern="1200" dirty="0"/>
        </a:p>
      </dsp:txBody>
      <dsp:txXfrm>
        <a:off x="204" y="1438609"/>
        <a:ext cx="891108" cy="445554"/>
      </dsp:txXfrm>
    </dsp:sp>
    <dsp:sp modelId="{A0863A27-5C99-4CAE-9CC7-3DD7ECCD853F}">
      <dsp:nvSpPr>
        <dsp:cNvPr id="0" name=""/>
        <dsp:cNvSpPr/>
      </dsp:nvSpPr>
      <dsp:spPr>
        <a:xfrm>
          <a:off x="1078445" y="1438609"/>
          <a:ext cx="891108" cy="4455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Busy, Busy</a:t>
          </a:r>
          <a:endParaRPr lang="en-US" sz="1600" kern="1200" dirty="0"/>
        </a:p>
      </dsp:txBody>
      <dsp:txXfrm>
        <a:off x="1078445" y="1438609"/>
        <a:ext cx="891108" cy="445554"/>
      </dsp:txXfrm>
    </dsp:sp>
    <dsp:sp modelId="{100EAD21-2768-4296-8704-7AFA276539B0}">
      <dsp:nvSpPr>
        <dsp:cNvPr id="0" name=""/>
        <dsp:cNvSpPr/>
      </dsp:nvSpPr>
      <dsp:spPr>
        <a:xfrm>
          <a:off x="2156686" y="1438609"/>
          <a:ext cx="891108" cy="4455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What?</a:t>
          </a:r>
          <a:endParaRPr lang="en-US" sz="1600" kern="1200" dirty="0"/>
        </a:p>
      </dsp:txBody>
      <dsp:txXfrm>
        <a:off x="2156686" y="1438609"/>
        <a:ext cx="891108" cy="445554"/>
      </dsp:txXfrm>
    </dsp:sp>
    <dsp:sp modelId="{24633F6A-C8DF-43E4-860C-3150C8D673BC}">
      <dsp:nvSpPr>
        <dsp:cNvPr id="0" name=""/>
        <dsp:cNvSpPr/>
      </dsp:nvSpPr>
      <dsp:spPr>
        <a:xfrm>
          <a:off x="539325" y="805922"/>
          <a:ext cx="891108" cy="4455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 a </a:t>
          </a:r>
          <a:r>
            <a:rPr lang="en-US" sz="1600" kern="1200" dirty="0" smtClean="0"/>
            <a:t/>
          </a:r>
          <a:br>
            <a:rPr lang="en-US" sz="1600" kern="1200" dirty="0" smtClean="0"/>
          </a:br>
          <a:r>
            <a:rPr lang="en-US" sz="1600" kern="1200" dirty="0" smtClean="0"/>
            <a:t>Corner</a:t>
          </a:r>
          <a:endParaRPr lang="en-US" sz="1600" kern="1200" dirty="0"/>
        </a:p>
      </dsp:txBody>
      <dsp:txXfrm>
        <a:off x="539325" y="805922"/>
        <a:ext cx="891108" cy="44555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7F1E33-5CD2-4480-8FA9-2968C81F1809}">
      <dsp:nvSpPr>
        <dsp:cNvPr id="0" name=""/>
        <dsp:cNvSpPr/>
      </dsp:nvSpPr>
      <dsp:spPr>
        <a:xfrm>
          <a:off x="2031491" y="1968824"/>
          <a:ext cx="1245108" cy="8065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The Things </a:t>
          </a:r>
          <a:r>
            <a:rPr lang="en-US" sz="1100" kern="1200" dirty="0" smtClean="0"/>
            <a:t>We Do Now</a:t>
          </a:r>
          <a:endParaRPr lang="en-US" sz="1100" kern="1200" dirty="0"/>
        </a:p>
      </dsp:txBody>
      <dsp:txXfrm>
        <a:off x="2405024" y="2170461"/>
        <a:ext cx="871575" cy="604910"/>
      </dsp:txXfrm>
    </dsp:sp>
    <dsp:sp modelId="{0083C92D-01F3-4C7E-A7CB-4F81A668D643}">
      <dsp:nvSpPr>
        <dsp:cNvPr id="0" name=""/>
        <dsp:cNvSpPr/>
      </dsp:nvSpPr>
      <dsp:spPr>
        <a:xfrm>
          <a:off x="0" y="1936651"/>
          <a:ext cx="1245108" cy="8065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The Thing We Missed</a:t>
          </a:r>
          <a:endParaRPr lang="en-US" sz="1100" kern="1200" dirty="0"/>
        </a:p>
      </dsp:txBody>
      <dsp:txXfrm>
        <a:off x="0" y="2138287"/>
        <a:ext cx="871575" cy="604910"/>
      </dsp:txXfrm>
    </dsp:sp>
    <dsp:sp modelId="{8F6D1640-C0BD-4C27-A2BD-CFA57E0974AE}">
      <dsp:nvSpPr>
        <dsp:cNvPr id="0" name=""/>
        <dsp:cNvSpPr/>
      </dsp:nvSpPr>
      <dsp:spPr>
        <a:xfrm>
          <a:off x="2031491" y="247228"/>
          <a:ext cx="1245108" cy="8219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The Thing After That</a:t>
          </a:r>
          <a:endParaRPr lang="en-US" sz="1100" kern="1200" dirty="0"/>
        </a:p>
      </dsp:txBody>
      <dsp:txXfrm>
        <a:off x="2405024" y="247228"/>
        <a:ext cx="871575" cy="616434"/>
      </dsp:txXfrm>
    </dsp:sp>
    <dsp:sp modelId="{4689BE89-5A92-47FA-87F5-FB68E91CBC7A}">
      <dsp:nvSpPr>
        <dsp:cNvPr id="0" name=""/>
        <dsp:cNvSpPr/>
      </dsp:nvSpPr>
      <dsp:spPr>
        <a:xfrm>
          <a:off x="0" y="254910"/>
          <a:ext cx="1245108" cy="8065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dirty="0" smtClean="0"/>
            <a:t>Next Big Thing</a:t>
          </a:r>
          <a:endParaRPr lang="en-US" sz="1100" kern="1200" dirty="0"/>
        </a:p>
      </dsp:txBody>
      <dsp:txXfrm>
        <a:off x="0" y="254910"/>
        <a:ext cx="871575" cy="604910"/>
      </dsp:txXfrm>
    </dsp:sp>
    <dsp:sp modelId="{2BB46C9C-807E-46F9-ABC6-19E665FF2F03}">
      <dsp:nvSpPr>
        <dsp:cNvPr id="0" name=""/>
        <dsp:cNvSpPr/>
      </dsp:nvSpPr>
      <dsp:spPr>
        <a:xfrm>
          <a:off x="479499" y="405780"/>
          <a:ext cx="1091359" cy="1091359"/>
        </a:xfrm>
        <a:prstGeom prst="pieWedge">
          <a:avLst/>
        </a:prstGeom>
        <a:solidFill>
          <a:schemeClr val="accent4">
            <a:lumMod val="75000"/>
          </a:schemeClr>
        </a:solid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No $</a:t>
          </a:r>
          <a:endParaRPr lang="en-US" sz="1800" b="1" kern="1200" dirty="0"/>
        </a:p>
      </dsp:txBody>
      <dsp:txXfrm>
        <a:off x="479499" y="405780"/>
        <a:ext cx="1091359" cy="1091359"/>
      </dsp:txXfrm>
    </dsp:sp>
    <dsp:sp modelId="{06ABC906-4E52-4D2E-AF0D-957CD45B5341}">
      <dsp:nvSpPr>
        <dsp:cNvPr id="0" name=""/>
        <dsp:cNvSpPr/>
      </dsp:nvSpPr>
      <dsp:spPr>
        <a:xfrm rot="5400000">
          <a:off x="1663504" y="394735"/>
          <a:ext cx="1091359" cy="1091359"/>
        </a:xfrm>
        <a:prstGeom prst="pieWedge">
          <a:avLst/>
        </a:prstGeom>
        <a:solidFill>
          <a:schemeClr val="accent4">
            <a:lumMod val="75000"/>
          </a:schemeClr>
        </a:solid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No Time</a:t>
          </a:r>
          <a:endParaRPr lang="en-US" sz="1600" b="1" kern="1200" dirty="0"/>
        </a:p>
      </dsp:txBody>
      <dsp:txXfrm rot="5400000">
        <a:off x="1663504" y="394735"/>
        <a:ext cx="1091359" cy="1091359"/>
      </dsp:txXfrm>
    </dsp:sp>
    <dsp:sp modelId="{1DA20E86-ED16-4DFD-A4A9-C1FAC7E2A251}">
      <dsp:nvSpPr>
        <dsp:cNvPr id="0" name=""/>
        <dsp:cNvSpPr/>
      </dsp:nvSpPr>
      <dsp:spPr>
        <a:xfrm rot="10800000">
          <a:off x="1663504" y="1536504"/>
          <a:ext cx="1091359" cy="1091359"/>
        </a:xfrm>
        <a:prstGeom prst="pieWedge">
          <a:avLst/>
        </a:prstGeom>
        <a:solidFill>
          <a:schemeClr val="accent4">
            <a:lumMod val="75000"/>
          </a:schemeClr>
        </a:solid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No Way</a:t>
          </a:r>
          <a:endParaRPr lang="en-US" sz="1500" b="1" kern="1200" dirty="0"/>
        </a:p>
      </dsp:txBody>
      <dsp:txXfrm rot="10800000">
        <a:off x="1663504" y="1536504"/>
        <a:ext cx="1091359" cy="1091359"/>
      </dsp:txXfrm>
    </dsp:sp>
    <dsp:sp modelId="{CF79B6A4-E564-41AD-95A9-C4CB081116BB}">
      <dsp:nvSpPr>
        <dsp:cNvPr id="0" name=""/>
        <dsp:cNvSpPr/>
      </dsp:nvSpPr>
      <dsp:spPr>
        <a:xfrm rot="16200000">
          <a:off x="491777" y="1546490"/>
          <a:ext cx="1091359" cy="1091359"/>
        </a:xfrm>
        <a:prstGeom prst="pieWedge">
          <a:avLst/>
        </a:prstGeom>
        <a:solidFill>
          <a:schemeClr val="accent4">
            <a:lumMod val="75000"/>
          </a:schemeClr>
        </a:solid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/>
            <a:t>No People</a:t>
          </a:r>
          <a:endParaRPr lang="en-US" sz="1500" b="1" kern="1200" dirty="0"/>
        </a:p>
      </dsp:txBody>
      <dsp:txXfrm rot="16200000">
        <a:off x="491777" y="1546490"/>
        <a:ext cx="1091359" cy="1091359"/>
      </dsp:txXfrm>
    </dsp:sp>
    <dsp:sp modelId="{EF9515D3-B597-4D44-BB86-4BD6BF51B2DB}">
      <dsp:nvSpPr>
        <dsp:cNvPr id="0" name=""/>
        <dsp:cNvSpPr/>
      </dsp:nvSpPr>
      <dsp:spPr>
        <a:xfrm>
          <a:off x="1449895" y="1284458"/>
          <a:ext cx="376809" cy="327660"/>
        </a:xfrm>
        <a:prstGeom prst="circularArrow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tint val="60000"/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997C1854-DE72-4FD1-AB76-BD3CE5A089F4}">
      <dsp:nvSpPr>
        <dsp:cNvPr id="0" name=""/>
        <dsp:cNvSpPr/>
      </dsp:nvSpPr>
      <dsp:spPr>
        <a:xfrm rot="10800000">
          <a:off x="1449895" y="1410481"/>
          <a:ext cx="376809" cy="327660"/>
        </a:xfrm>
        <a:prstGeom prst="circularArrow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tint val="60000"/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AD64B1-6736-498C-80AA-1F62DC55D5AE}">
      <dsp:nvSpPr>
        <dsp:cNvPr id="0" name=""/>
        <dsp:cNvSpPr/>
      </dsp:nvSpPr>
      <dsp:spPr>
        <a:xfrm>
          <a:off x="2390140" y="1463040"/>
          <a:ext cx="1788160" cy="178816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Failure is Not an Option</a:t>
          </a:r>
          <a:endParaRPr lang="en-US" sz="1200" kern="1200" dirty="0"/>
        </a:p>
      </dsp:txBody>
      <dsp:txXfrm>
        <a:off x="2390140" y="1463040"/>
        <a:ext cx="1788160" cy="1788160"/>
      </dsp:txXfrm>
    </dsp:sp>
    <dsp:sp modelId="{0E1BD516-28FF-495B-85A0-C981DDA0C9E5}">
      <dsp:nvSpPr>
        <dsp:cNvPr id="0" name=""/>
        <dsp:cNvSpPr/>
      </dsp:nvSpPr>
      <dsp:spPr>
        <a:xfrm>
          <a:off x="1349755" y="1061724"/>
          <a:ext cx="1300480" cy="130048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Huge Investment</a:t>
          </a:r>
          <a:endParaRPr lang="en-US" sz="1200" kern="1200" dirty="0"/>
        </a:p>
      </dsp:txBody>
      <dsp:txXfrm>
        <a:off x="1349755" y="1061724"/>
        <a:ext cx="1300480" cy="1300480"/>
      </dsp:txXfrm>
    </dsp:sp>
    <dsp:sp modelId="{F63D2603-0716-48FD-A5F7-7DA67676EA34}">
      <dsp:nvSpPr>
        <dsp:cNvPr id="0" name=""/>
        <dsp:cNvSpPr/>
      </dsp:nvSpPr>
      <dsp:spPr>
        <a:xfrm rot="20700000">
          <a:off x="2078157" y="182808"/>
          <a:ext cx="1274204" cy="1274204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Huge Goal</a:t>
          </a:r>
          <a:endParaRPr lang="en-US" sz="1200" kern="1200" dirty="0"/>
        </a:p>
      </dsp:txBody>
      <dsp:txXfrm>
        <a:off x="2357628" y="462279"/>
        <a:ext cx="715264" cy="715264"/>
      </dsp:txXfrm>
    </dsp:sp>
    <dsp:sp modelId="{2C283BF5-F900-41D7-91F3-228862DD2006}">
      <dsp:nvSpPr>
        <dsp:cNvPr id="0" name=""/>
        <dsp:cNvSpPr/>
      </dsp:nvSpPr>
      <dsp:spPr>
        <a:xfrm>
          <a:off x="2242568" y="1198891"/>
          <a:ext cx="2288844" cy="2288844"/>
        </a:xfrm>
        <a:prstGeom prst="circularArrow">
          <a:avLst>
            <a:gd name="adj1" fmla="val 4688"/>
            <a:gd name="adj2" fmla="val 299029"/>
            <a:gd name="adj3" fmla="val 2488551"/>
            <a:gd name="adj4" fmla="val 15922100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E70413-F735-4DFD-AA55-1DD53BC4A907}">
      <dsp:nvSpPr>
        <dsp:cNvPr id="0" name=""/>
        <dsp:cNvSpPr/>
      </dsp:nvSpPr>
      <dsp:spPr>
        <a:xfrm>
          <a:off x="1156411" y="756684"/>
          <a:ext cx="1662988" cy="166298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07EAE1-8F19-4045-B5F8-67B295CBABCB}">
      <dsp:nvSpPr>
        <dsp:cNvPr id="0" name=""/>
        <dsp:cNvSpPr/>
      </dsp:nvSpPr>
      <dsp:spPr>
        <a:xfrm>
          <a:off x="1864573" y="-131865"/>
          <a:ext cx="1793036" cy="179303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96495D6-B763-4A0B-AEFE-F856193E60B6}">
      <dsp:nvSpPr>
        <dsp:cNvPr id="0" name=""/>
        <dsp:cNvSpPr/>
      </dsp:nvSpPr>
      <dsp:spPr>
        <a:xfrm>
          <a:off x="605218" y="200342"/>
          <a:ext cx="2211705" cy="768096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216C84-AF81-4AB3-AB5E-3F4DA3025E2A}">
      <dsp:nvSpPr>
        <dsp:cNvPr id="0" name=""/>
        <dsp:cNvSpPr/>
      </dsp:nvSpPr>
      <dsp:spPr>
        <a:xfrm>
          <a:off x="1500187" y="2081149"/>
          <a:ext cx="428625" cy="274320"/>
        </a:xfrm>
        <a:prstGeom prst="downArrow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tint val="60000"/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B9AFE882-32AC-4709-8C17-5081C20AED7C}">
      <dsp:nvSpPr>
        <dsp:cNvPr id="0" name=""/>
        <dsp:cNvSpPr/>
      </dsp:nvSpPr>
      <dsp:spPr>
        <a:xfrm>
          <a:off x="685799" y="2300605"/>
          <a:ext cx="2057400" cy="514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accent1">
                  <a:lumMod val="50000"/>
                </a:schemeClr>
              </a:solidFill>
            </a:rPr>
            <a:t>It’ll Work Out</a:t>
          </a:r>
          <a:endParaRPr lang="en-US" sz="1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85799" y="2300605"/>
        <a:ext cx="2057400" cy="514350"/>
      </dsp:txXfrm>
    </dsp:sp>
    <dsp:sp modelId="{15639082-BBA6-497B-89D4-A15FAD234507}">
      <dsp:nvSpPr>
        <dsp:cNvPr id="0" name=""/>
        <dsp:cNvSpPr/>
      </dsp:nvSpPr>
      <dsp:spPr>
        <a:xfrm>
          <a:off x="1409318" y="1027760"/>
          <a:ext cx="771525" cy="771525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Full Steam Ahead</a:t>
          </a:r>
          <a:endParaRPr lang="en-US" sz="1200" b="1" kern="1200" dirty="0"/>
        </a:p>
      </dsp:txBody>
      <dsp:txXfrm>
        <a:off x="1409318" y="1027760"/>
        <a:ext cx="771525" cy="771525"/>
      </dsp:txXfrm>
    </dsp:sp>
    <dsp:sp modelId="{3E34CEF1-506C-438A-B1C0-CFCD0A3AAFE7}">
      <dsp:nvSpPr>
        <dsp:cNvPr id="0" name=""/>
        <dsp:cNvSpPr/>
      </dsp:nvSpPr>
      <dsp:spPr>
        <a:xfrm>
          <a:off x="857249" y="448944"/>
          <a:ext cx="771525" cy="771525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1"/>
              </a:solidFill>
            </a:rPr>
            <a:t>Seat of Our Pants</a:t>
          </a:r>
          <a:endParaRPr lang="en-US" sz="1200" b="1" kern="1200" dirty="0">
            <a:solidFill>
              <a:schemeClr val="bg1"/>
            </a:solidFill>
          </a:endParaRPr>
        </a:p>
      </dsp:txBody>
      <dsp:txXfrm>
        <a:off x="857249" y="448944"/>
        <a:ext cx="771525" cy="771525"/>
      </dsp:txXfrm>
    </dsp:sp>
    <dsp:sp modelId="{1A279BF5-E368-43B2-B4C3-884D0E189B4A}">
      <dsp:nvSpPr>
        <dsp:cNvPr id="0" name=""/>
        <dsp:cNvSpPr/>
      </dsp:nvSpPr>
      <dsp:spPr>
        <a:xfrm>
          <a:off x="1645920" y="262407"/>
          <a:ext cx="771525" cy="771525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Do, Don’t Think</a:t>
          </a:r>
          <a:endParaRPr lang="en-US" sz="1200" b="1" kern="1200" dirty="0"/>
        </a:p>
      </dsp:txBody>
      <dsp:txXfrm>
        <a:off x="1645920" y="262407"/>
        <a:ext cx="771525" cy="771525"/>
      </dsp:txXfrm>
    </dsp:sp>
    <dsp:sp modelId="{7852F071-50D9-417F-808A-B8676D450839}">
      <dsp:nvSpPr>
        <dsp:cNvPr id="0" name=""/>
        <dsp:cNvSpPr/>
      </dsp:nvSpPr>
      <dsp:spPr>
        <a:xfrm>
          <a:off x="514349" y="106044"/>
          <a:ext cx="2400300" cy="192024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327ED6-56FE-4FD7-BBCE-F31D89FA6283}">
      <dsp:nvSpPr>
        <dsp:cNvPr id="0" name=""/>
        <dsp:cNvSpPr/>
      </dsp:nvSpPr>
      <dsp:spPr>
        <a:xfrm>
          <a:off x="357564" y="0"/>
          <a:ext cx="6794084" cy="4699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9556E9-9F72-4152-81B8-CE6BDE9632D3}">
      <dsp:nvSpPr>
        <dsp:cNvPr id="0" name=""/>
        <dsp:cNvSpPr/>
      </dsp:nvSpPr>
      <dsp:spPr>
        <a:xfrm>
          <a:off x="0" y="866702"/>
          <a:ext cx="1985478" cy="3019502"/>
        </a:xfrm>
        <a:prstGeom prst="roundRect">
          <a:avLst/>
        </a:prstGeom>
        <a:solidFill>
          <a:schemeClr val="accent1">
            <a:alpha val="61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Prepare the Landscape for Innovation</a:t>
          </a:r>
          <a:endParaRPr lang="en-US" sz="1700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0" y="866702"/>
        <a:ext cx="1985478" cy="3019502"/>
      </dsp:txXfrm>
    </dsp:sp>
    <dsp:sp modelId="{3C3353EC-A8B4-4B58-BAF7-7B9EB85BD2E6}">
      <dsp:nvSpPr>
        <dsp:cNvPr id="0" name=""/>
        <dsp:cNvSpPr/>
      </dsp:nvSpPr>
      <dsp:spPr>
        <a:xfrm>
          <a:off x="2071615" y="1409700"/>
          <a:ext cx="983002" cy="187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Identify the Goal</a:t>
          </a:r>
          <a:endParaRPr lang="en-US" sz="1700" kern="1200" dirty="0"/>
        </a:p>
      </dsp:txBody>
      <dsp:txXfrm>
        <a:off x="2071615" y="1409700"/>
        <a:ext cx="983002" cy="1879600"/>
      </dsp:txXfrm>
    </dsp:sp>
    <dsp:sp modelId="{5A49E5FA-E38A-4E16-A90F-B723596546A3}">
      <dsp:nvSpPr>
        <dsp:cNvPr id="0" name=""/>
        <dsp:cNvSpPr/>
      </dsp:nvSpPr>
      <dsp:spPr>
        <a:xfrm>
          <a:off x="3084455" y="1409700"/>
          <a:ext cx="983002" cy="187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Define the Project</a:t>
          </a:r>
        </a:p>
      </dsp:txBody>
      <dsp:txXfrm>
        <a:off x="3084455" y="1409700"/>
        <a:ext cx="983002" cy="1879600"/>
      </dsp:txXfrm>
    </dsp:sp>
    <dsp:sp modelId="{891FBD68-813A-483C-BD76-FC7DDAE003D7}">
      <dsp:nvSpPr>
        <dsp:cNvPr id="0" name=""/>
        <dsp:cNvSpPr/>
      </dsp:nvSpPr>
      <dsp:spPr>
        <a:xfrm>
          <a:off x="4101637" y="1409700"/>
          <a:ext cx="983002" cy="187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Assemble the Team</a:t>
          </a:r>
          <a:endParaRPr lang="en-US" sz="1700" kern="1200" dirty="0"/>
        </a:p>
      </dsp:txBody>
      <dsp:txXfrm>
        <a:off x="4101637" y="1409700"/>
        <a:ext cx="983002" cy="1879600"/>
      </dsp:txXfrm>
    </dsp:sp>
    <dsp:sp modelId="{AF5FA08A-3C2A-4085-A04D-A6E90F9A87B0}">
      <dsp:nvSpPr>
        <dsp:cNvPr id="0" name=""/>
        <dsp:cNvSpPr/>
      </dsp:nvSpPr>
      <dsp:spPr>
        <a:xfrm>
          <a:off x="5118513" y="1409700"/>
          <a:ext cx="983002" cy="187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Execute the Project</a:t>
          </a:r>
          <a:endParaRPr lang="en-US" sz="1700" kern="1200" dirty="0"/>
        </a:p>
      </dsp:txBody>
      <dsp:txXfrm>
        <a:off x="5118513" y="1409700"/>
        <a:ext cx="983002" cy="1879600"/>
      </dsp:txXfrm>
    </dsp:sp>
    <dsp:sp modelId="{0CE910C0-02A5-4444-B98C-A7AC27457A26}">
      <dsp:nvSpPr>
        <dsp:cNvPr id="0" name=""/>
        <dsp:cNvSpPr/>
      </dsp:nvSpPr>
      <dsp:spPr>
        <a:xfrm>
          <a:off x="6165942" y="1409700"/>
          <a:ext cx="983002" cy="187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Assess the Project</a:t>
          </a:r>
          <a:endParaRPr lang="en-US" sz="1700" kern="1200" dirty="0"/>
        </a:p>
      </dsp:txBody>
      <dsp:txXfrm>
        <a:off x="6165942" y="1409700"/>
        <a:ext cx="983002" cy="187960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327ED6-56FE-4FD7-BBCE-F31D89FA6283}">
      <dsp:nvSpPr>
        <dsp:cNvPr id="0" name=""/>
        <dsp:cNvSpPr/>
      </dsp:nvSpPr>
      <dsp:spPr>
        <a:xfrm>
          <a:off x="304784" y="0"/>
          <a:ext cx="5791215" cy="4699000"/>
        </a:xfrm>
        <a:prstGeom prst="rightArrow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9556E9-9F72-4152-81B8-CE6BDE9632D3}">
      <dsp:nvSpPr>
        <dsp:cNvPr id="0" name=""/>
        <dsp:cNvSpPr/>
      </dsp:nvSpPr>
      <dsp:spPr>
        <a:xfrm>
          <a:off x="0" y="1408139"/>
          <a:ext cx="974824" cy="187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Prepare for Innovation</a:t>
          </a:r>
          <a:endParaRPr lang="en-US" sz="1500" kern="1200" dirty="0"/>
        </a:p>
      </dsp:txBody>
      <dsp:txXfrm>
        <a:off x="0" y="1408139"/>
        <a:ext cx="974824" cy="1879600"/>
      </dsp:txXfrm>
    </dsp:sp>
    <dsp:sp modelId="{3C3353EC-A8B4-4B58-BAF7-7B9EB85BD2E6}">
      <dsp:nvSpPr>
        <dsp:cNvPr id="0" name=""/>
        <dsp:cNvSpPr/>
      </dsp:nvSpPr>
      <dsp:spPr>
        <a:xfrm>
          <a:off x="1025239" y="1409700"/>
          <a:ext cx="974824" cy="187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Identify the Goal</a:t>
          </a:r>
          <a:endParaRPr lang="en-US" sz="1500" kern="1200" dirty="0"/>
        </a:p>
      </dsp:txBody>
      <dsp:txXfrm>
        <a:off x="1025239" y="1409700"/>
        <a:ext cx="974824" cy="1879600"/>
      </dsp:txXfrm>
    </dsp:sp>
    <dsp:sp modelId="{5A49E5FA-E38A-4E16-A90F-B723596546A3}">
      <dsp:nvSpPr>
        <dsp:cNvPr id="0" name=""/>
        <dsp:cNvSpPr/>
      </dsp:nvSpPr>
      <dsp:spPr>
        <a:xfrm>
          <a:off x="2063651" y="1409700"/>
          <a:ext cx="974824" cy="187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Define the Project</a:t>
          </a:r>
        </a:p>
      </dsp:txBody>
      <dsp:txXfrm>
        <a:off x="2063651" y="1409700"/>
        <a:ext cx="974824" cy="1879600"/>
      </dsp:txXfrm>
    </dsp:sp>
    <dsp:sp modelId="{891FBD68-813A-483C-BD76-FC7DDAE003D7}">
      <dsp:nvSpPr>
        <dsp:cNvPr id="0" name=""/>
        <dsp:cNvSpPr/>
      </dsp:nvSpPr>
      <dsp:spPr>
        <a:xfrm>
          <a:off x="3072370" y="1409700"/>
          <a:ext cx="974824" cy="187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Assemble the Team</a:t>
          </a:r>
          <a:endParaRPr lang="en-US" sz="1500" kern="1200" dirty="0"/>
        </a:p>
      </dsp:txBody>
      <dsp:txXfrm>
        <a:off x="3072370" y="1409700"/>
        <a:ext cx="974824" cy="1879600"/>
      </dsp:txXfrm>
    </dsp:sp>
    <dsp:sp modelId="{AF5FA08A-3C2A-4085-A04D-A6E90F9A87B0}">
      <dsp:nvSpPr>
        <dsp:cNvPr id="0" name=""/>
        <dsp:cNvSpPr/>
      </dsp:nvSpPr>
      <dsp:spPr>
        <a:xfrm>
          <a:off x="4095936" y="1409700"/>
          <a:ext cx="974824" cy="187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Execute the Project</a:t>
          </a:r>
          <a:endParaRPr lang="en-US" sz="1500" kern="1200" dirty="0"/>
        </a:p>
      </dsp:txBody>
      <dsp:txXfrm>
        <a:off x="4095936" y="1409700"/>
        <a:ext cx="974824" cy="1879600"/>
      </dsp:txXfrm>
    </dsp:sp>
    <dsp:sp modelId="{0CE910C0-02A5-4444-B98C-A7AC27457A26}">
      <dsp:nvSpPr>
        <dsp:cNvPr id="0" name=""/>
        <dsp:cNvSpPr/>
      </dsp:nvSpPr>
      <dsp:spPr>
        <a:xfrm>
          <a:off x="5119501" y="1409700"/>
          <a:ext cx="974824" cy="187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Assess the Project</a:t>
          </a:r>
          <a:endParaRPr lang="en-US" sz="1500" kern="1200" dirty="0"/>
        </a:p>
      </dsp:txBody>
      <dsp:txXfrm>
        <a:off x="5119501" y="1409700"/>
        <a:ext cx="974824" cy="1879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2F34E-EE40-4308-BF77-7F1D8CA6FC06}" type="datetimeFigureOut">
              <a:rPr lang="en-US" smtClean="0"/>
              <a:pPr/>
              <a:t>2/16/2010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717D3-CB9C-4247-A159-AB03443D9B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717D3-CB9C-4247-A159-AB03443D9B5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717D3-CB9C-4247-A159-AB03443D9B5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717D3-CB9C-4247-A159-AB03443D9B5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Driving &amp; Achieving Change: Practical Guidance from Practical People O'Reilly Tools of Change 2010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B1B2E5A-352A-4174-937C-F7759A1933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Driving &amp; Achieving Change: Practical Guidance from Practical People O'Reilly Tools of Change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2E5A-352A-4174-937C-F7759A193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Driving &amp; Achieving Change: Practical Guidance from Practical People O'Reilly Tools of Change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2E5A-352A-4174-937C-F7759A193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4419600" cy="457200"/>
          </a:xfrm>
        </p:spPr>
        <p:txBody>
          <a:bodyPr/>
          <a:lstStyle>
            <a:lvl1pPr>
              <a:defRPr sz="1100">
                <a:latin typeface="+mj-lt"/>
              </a:defRPr>
            </a:lvl1pPr>
          </a:lstStyle>
          <a:p>
            <a:r>
              <a:rPr lang="en-US" dirty="0" smtClean="0"/>
              <a:t>Driving &amp; Achieving Change: Practical Guidance from Practical People </a:t>
            </a:r>
            <a:br>
              <a:rPr lang="en-US" dirty="0" smtClean="0"/>
            </a:br>
            <a:r>
              <a:rPr lang="en-US" dirty="0" smtClean="0"/>
              <a:t>O'Reilly Tools of Change 2010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2E5A-352A-4174-937C-F7759A1933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Driving &amp; Achieving Change: Practical Guidance from Practical People O'Reilly Tools of Change 2010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B1B2E5A-352A-4174-937C-F7759A193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Driving &amp; Achieving Change: Practical Guidance from Practical People O'Reilly Tools of Change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2E5A-352A-4174-937C-F7759A1933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Driving &amp; Achieving Change: Practical Guidance from Practical People O'Reilly Tools of Change 2010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2E5A-352A-4174-937C-F7759A1933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Driving &amp; Achieving Change: Practical Guidance from Practical People O'Reilly Tools of Change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2E5A-352A-4174-937C-F7759A193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Driving &amp; Achieving Change: Practical Guidance from Practical People O'Reilly Tools of Change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2E5A-352A-4174-937C-F7759A193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Driving &amp; Achieving Change: Practical Guidance from Practical People O'Reilly Tools of Change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2E5A-352A-4174-937C-F7759A1933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Driving &amp; Achieving Change: Practical Guidance from Practical People O'Reilly Tools of Change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B1B2E5A-352A-4174-937C-F7759A1933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Driving &amp; Achieving Change: Practical Guidance from Practical People O'Reilly Tools of Change 2010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B1B2E5A-352A-4174-937C-F7759A193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ottberkun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smtClean="0"/>
              <a:t>Practical Guidance from Practical People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>
                <a:solidFill>
                  <a:schemeClr val="accent1"/>
                </a:solidFill>
              </a:rPr>
              <a:t>Wednesday, February 24, 2010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Driving &amp; Achieving Change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44562"/>
          </a:xfrm>
        </p:spPr>
        <p:txBody>
          <a:bodyPr/>
          <a:lstStyle/>
          <a:p>
            <a:r>
              <a:rPr lang="en-US" dirty="0" smtClean="0"/>
              <a:t>Panelists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295400"/>
            <a:ext cx="7772400" cy="4724400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en-US" sz="2000" dirty="0" smtClean="0"/>
              <a:t>Bill </a:t>
            </a:r>
            <a:r>
              <a:rPr lang="en-US" sz="2000" dirty="0" err="1" smtClean="0"/>
              <a:t>Kasdorf</a:t>
            </a:r>
            <a:r>
              <a:rPr lang="en-US" sz="2000" dirty="0" smtClean="0"/>
              <a:t>, Vice President</a:t>
            </a:r>
            <a:br>
              <a:rPr lang="en-US" sz="2000" dirty="0" smtClean="0"/>
            </a:br>
            <a:r>
              <a:rPr lang="en-US" sz="2000" dirty="0" smtClean="0"/>
              <a:t>Apex Content Solutions</a:t>
            </a:r>
            <a:br>
              <a:rPr lang="en-US" sz="2000" dirty="0" smtClean="0"/>
            </a:b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bkasdorf@apexcovantage.com</a:t>
            </a:r>
          </a:p>
          <a:p>
            <a:pPr>
              <a:spcAft>
                <a:spcPts val="1000"/>
              </a:spcAft>
            </a:pPr>
            <a:r>
              <a:rPr lang="en-US" sz="2000" dirty="0" smtClean="0"/>
              <a:t>Scott </a:t>
            </a:r>
            <a:r>
              <a:rPr lang="en-US" sz="2000" dirty="0" err="1" smtClean="0"/>
              <a:t>Lubeck</a:t>
            </a:r>
            <a:r>
              <a:rPr lang="en-US" sz="2000" dirty="0" smtClean="0"/>
              <a:t>, Executive Director, </a:t>
            </a:r>
            <a:br>
              <a:rPr lang="en-US" sz="2000" dirty="0" smtClean="0"/>
            </a:br>
            <a:r>
              <a:rPr lang="en-US" sz="2000" dirty="0" smtClean="0"/>
              <a:t>Book Industry Study Group</a:t>
            </a:r>
            <a:br>
              <a:rPr lang="en-US" sz="2000" dirty="0" smtClean="0"/>
            </a:b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scott@bisg.org</a:t>
            </a:r>
          </a:p>
          <a:p>
            <a:pPr>
              <a:spcAft>
                <a:spcPts val="1000"/>
              </a:spcAft>
            </a:pPr>
            <a:r>
              <a:rPr lang="en-US" sz="2000" dirty="0" smtClean="0"/>
              <a:t>Maureen McMahon, President &amp; Publisher</a:t>
            </a:r>
            <a:br>
              <a:rPr lang="en-US" sz="2000" dirty="0" smtClean="0"/>
            </a:br>
            <a:r>
              <a:rPr lang="en-US" sz="2000" dirty="0" smtClean="0"/>
              <a:t>Kaplan Publishing</a:t>
            </a:r>
            <a:br>
              <a:rPr lang="en-US" sz="2000" dirty="0" smtClean="0"/>
            </a:b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maureen.mcmahon@kaplan.com</a:t>
            </a:r>
          </a:p>
          <a:p>
            <a:r>
              <a:rPr lang="en-US" sz="2000" dirty="0" smtClean="0"/>
              <a:t>Moderator: Allison Belan, Assistant Production Manager</a:t>
            </a:r>
            <a:br>
              <a:rPr lang="en-US" sz="2000" dirty="0" smtClean="0"/>
            </a:br>
            <a:r>
              <a:rPr lang="en-US" sz="2000" dirty="0" smtClean="0"/>
              <a:t>Duke University Press, Journals</a:t>
            </a:r>
            <a:br>
              <a:rPr lang="en-US" sz="2000" dirty="0" smtClean="0"/>
            </a:br>
            <a:r>
              <a:rPr lang="en-US" sz="1600" dirty="0" smtClean="0">
                <a:solidFill>
                  <a:schemeClr val="accent1"/>
                </a:solidFill>
                <a:latin typeface="+mj-lt"/>
              </a:rPr>
              <a:t>abelan@dukeupress.edu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2E5A-352A-4174-937C-F7759A19331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230112"/>
            <a:ext cx="5334000" cy="457200"/>
          </a:xfrm>
        </p:spPr>
        <p:txBody>
          <a:bodyPr/>
          <a:lstStyle/>
          <a:p>
            <a:r>
              <a:rPr lang="en-US" sz="1200" dirty="0" smtClean="0">
                <a:latin typeface="+mj-lt"/>
              </a:rPr>
              <a:t>Driving &amp; Achieving Change: Practical Guidance from Practical People</a:t>
            </a:r>
            <a:br>
              <a:rPr lang="en-US" sz="1200" dirty="0" smtClean="0">
                <a:latin typeface="+mj-lt"/>
              </a:rPr>
            </a:br>
            <a:r>
              <a:rPr lang="en-US" sz="1200" dirty="0" smtClean="0">
                <a:latin typeface="+mj-lt"/>
              </a:rPr>
              <a:t>O'Reilly Tools of Change 2010</a:t>
            </a:r>
            <a:endParaRPr lang="en-US" sz="1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80010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Preparing the Landscape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Driving &amp; Achieving Change: Practical Guidance from Practical People </a:t>
            </a:r>
            <a:br>
              <a:rPr lang="en-US" smtClean="0"/>
            </a:br>
            <a:r>
              <a:rPr lang="en-US" smtClean="0"/>
              <a:t>O'Reilly Tools of Change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2E5A-352A-4174-937C-F7759A19331E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</p:nvPr>
        </p:nvGraphicFramePr>
        <p:xfrm>
          <a:off x="1295400" y="914400"/>
          <a:ext cx="3048000" cy="205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/>
        </p:nvGraphicFramePr>
        <p:xfrm>
          <a:off x="5486400" y="711200"/>
          <a:ext cx="3276600" cy="302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1" name="Diagram 10"/>
          <p:cNvGraphicFramePr/>
          <p:nvPr/>
        </p:nvGraphicFramePr>
        <p:xfrm>
          <a:off x="2667000" y="3200400"/>
          <a:ext cx="5105400" cy="325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457200" y="3124200"/>
          <a:ext cx="3429000" cy="292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for Change Projects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Driving &amp; Achieving Change: Practical Guidance from Practical People O'Reilly Tools of Change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2E5A-352A-4174-937C-F7759A19331E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5" name="Diagram 4"/>
          <p:cNvGraphicFramePr/>
          <p:nvPr/>
        </p:nvGraphicFramePr>
        <p:xfrm>
          <a:off x="457200" y="1447800"/>
          <a:ext cx="7151649" cy="469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2523744" y="2847594"/>
            <a:ext cx="990600" cy="1905000"/>
            <a:chOff x="7848600" y="3886200"/>
            <a:chExt cx="990600" cy="1905000"/>
          </a:xfrm>
        </p:grpSpPr>
        <p:sp>
          <p:nvSpPr>
            <p:cNvPr id="19" name="Rounded Rectangle 18"/>
            <p:cNvSpPr/>
            <p:nvPr/>
          </p:nvSpPr>
          <p:spPr>
            <a:xfrm>
              <a:off x="7924800" y="3962400"/>
              <a:ext cx="838200" cy="1752600"/>
            </a:xfrm>
            <a:prstGeom prst="roundRect">
              <a:avLst/>
            </a:prstGeom>
            <a:noFill/>
            <a:ln w="28575">
              <a:solidFill>
                <a:srgbClr val="B8C9D4"/>
              </a:soli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7848600" y="3886200"/>
              <a:ext cx="990600" cy="1905000"/>
            </a:xfrm>
            <a:prstGeom prst="roundRect">
              <a:avLst/>
            </a:prstGeom>
            <a:noFill/>
            <a:ln w="28575">
              <a:solidFill>
                <a:srgbClr val="B8C9D4"/>
              </a:soli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544824" y="2847975"/>
            <a:ext cx="990600" cy="1905000"/>
            <a:chOff x="7848600" y="3886200"/>
            <a:chExt cx="990600" cy="1905000"/>
          </a:xfrm>
        </p:grpSpPr>
        <p:sp>
          <p:nvSpPr>
            <p:cNvPr id="22" name="Rounded Rectangle 21"/>
            <p:cNvSpPr/>
            <p:nvPr/>
          </p:nvSpPr>
          <p:spPr>
            <a:xfrm>
              <a:off x="7924800" y="3962400"/>
              <a:ext cx="838200" cy="1752600"/>
            </a:xfrm>
            <a:prstGeom prst="roundRect">
              <a:avLst/>
            </a:prstGeom>
            <a:noFill/>
            <a:ln w="28575">
              <a:solidFill>
                <a:srgbClr val="B8C9D4"/>
              </a:soli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7848600" y="3886200"/>
              <a:ext cx="990600" cy="1905000"/>
            </a:xfrm>
            <a:prstGeom prst="roundRect">
              <a:avLst/>
            </a:prstGeom>
            <a:noFill/>
            <a:ln w="28575">
              <a:solidFill>
                <a:srgbClr val="B8C9D4"/>
              </a:soli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572381" y="2859024"/>
            <a:ext cx="990600" cy="1905000"/>
            <a:chOff x="7848600" y="3886200"/>
            <a:chExt cx="990600" cy="1905000"/>
          </a:xfrm>
        </p:grpSpPr>
        <p:sp>
          <p:nvSpPr>
            <p:cNvPr id="25" name="Rounded Rectangle 24"/>
            <p:cNvSpPr/>
            <p:nvPr/>
          </p:nvSpPr>
          <p:spPr>
            <a:xfrm>
              <a:off x="7924800" y="3962400"/>
              <a:ext cx="838200" cy="1752600"/>
            </a:xfrm>
            <a:prstGeom prst="roundRect">
              <a:avLst/>
            </a:prstGeom>
            <a:noFill/>
            <a:ln w="28575">
              <a:solidFill>
                <a:srgbClr val="B8C9D4"/>
              </a:soli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848600" y="3886200"/>
              <a:ext cx="990600" cy="1905000"/>
            </a:xfrm>
            <a:prstGeom prst="roundRect">
              <a:avLst/>
            </a:prstGeom>
            <a:noFill/>
            <a:ln w="28575">
              <a:solidFill>
                <a:srgbClr val="B8C9D4"/>
              </a:soli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574030" y="2857119"/>
            <a:ext cx="990600" cy="1905000"/>
            <a:chOff x="7848600" y="3886200"/>
            <a:chExt cx="990600" cy="1905000"/>
          </a:xfrm>
        </p:grpSpPr>
        <p:sp>
          <p:nvSpPr>
            <p:cNvPr id="31" name="Rounded Rectangle 30"/>
            <p:cNvSpPr/>
            <p:nvPr/>
          </p:nvSpPr>
          <p:spPr>
            <a:xfrm>
              <a:off x="7924800" y="3962400"/>
              <a:ext cx="838200" cy="1752600"/>
            </a:xfrm>
            <a:prstGeom prst="roundRect">
              <a:avLst/>
            </a:prstGeom>
            <a:noFill/>
            <a:ln w="28575">
              <a:solidFill>
                <a:srgbClr val="B8C9D4"/>
              </a:soli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7848600" y="3886200"/>
              <a:ext cx="990600" cy="1905000"/>
            </a:xfrm>
            <a:prstGeom prst="roundRect">
              <a:avLst/>
            </a:prstGeom>
            <a:noFill/>
            <a:ln w="28575">
              <a:solidFill>
                <a:srgbClr val="B8C9D4"/>
              </a:soli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620256" y="2847975"/>
            <a:ext cx="990600" cy="1905000"/>
            <a:chOff x="7848600" y="3886200"/>
            <a:chExt cx="990600" cy="1905000"/>
          </a:xfrm>
        </p:grpSpPr>
        <p:sp>
          <p:nvSpPr>
            <p:cNvPr id="34" name="Rounded Rectangle 33"/>
            <p:cNvSpPr/>
            <p:nvPr/>
          </p:nvSpPr>
          <p:spPr>
            <a:xfrm>
              <a:off x="7924800" y="3962400"/>
              <a:ext cx="838200" cy="1752600"/>
            </a:xfrm>
            <a:prstGeom prst="roundRect">
              <a:avLst/>
            </a:prstGeom>
            <a:noFill/>
            <a:ln w="28575">
              <a:solidFill>
                <a:srgbClr val="B8C9D4"/>
              </a:soli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7848600" y="3886200"/>
              <a:ext cx="990600" cy="1905000"/>
            </a:xfrm>
            <a:prstGeom prst="roundRect">
              <a:avLst/>
            </a:prstGeom>
            <a:noFill/>
            <a:ln w="28575">
              <a:solidFill>
                <a:srgbClr val="B8C9D4"/>
              </a:solidFill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Driving &amp; Achieving Change: Practical Guidance from Practical People </a:t>
            </a:r>
            <a:br>
              <a:rPr lang="en-US" smtClean="0"/>
            </a:br>
            <a:r>
              <a:rPr lang="en-US" smtClean="0"/>
              <a:t>O'Reilly Tools of Change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2E5A-352A-4174-937C-F7759A19331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Judge success of project. Don’t let investment to date cause you to institutionalize a failure.</a:t>
            </a:r>
          </a:p>
          <a:p>
            <a:r>
              <a:rPr lang="en-US" dirty="0" smtClean="0"/>
              <a:t>Keep a “skunk works” alive. Start the </a:t>
            </a:r>
            <a:r>
              <a:rPr lang="en-US" i="1" dirty="0" smtClean="0"/>
              <a:t>next</a:t>
            </a:r>
            <a:r>
              <a:rPr lang="en-US" dirty="0" smtClean="0"/>
              <a:t> pilot.</a:t>
            </a:r>
          </a:p>
          <a:p>
            <a:r>
              <a:rPr lang="en-US" dirty="0" smtClean="0"/>
              <a:t>Use your results to demonstrate feasibility, worthiness of </a:t>
            </a:r>
            <a:r>
              <a:rPr lang="en-US" dirty="0" smtClean="0"/>
              <a:t>investment. </a:t>
            </a:r>
            <a:r>
              <a:rPr lang="en-US" dirty="0" smtClean="0"/>
              <a:t>Win friends and influence people.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ight Arrow 11"/>
          <p:cNvSpPr/>
          <p:nvPr/>
        </p:nvSpPr>
        <p:spPr>
          <a:xfrm>
            <a:off x="1143000" y="2438400"/>
            <a:ext cx="7162800" cy="1143000"/>
          </a:xfrm>
          <a:prstGeom prst="rightArrow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Driving &amp; Achieving Change: Practical Guidance from Practical People O'Reilly Tools of Change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2E5A-352A-4174-937C-F7759A19331E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5" name="Diagram 4"/>
          <p:cNvGraphicFramePr/>
          <p:nvPr/>
        </p:nvGraphicFramePr>
        <p:xfrm>
          <a:off x="1512849" y="711200"/>
          <a:ext cx="6096000" cy="469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1" name="Line Callout 1 40"/>
          <p:cNvSpPr/>
          <p:nvPr/>
        </p:nvSpPr>
        <p:spPr>
          <a:xfrm>
            <a:off x="152400" y="381000"/>
            <a:ext cx="3200400" cy="1143000"/>
          </a:xfrm>
          <a:prstGeom prst="borderCallout1">
            <a:avLst>
              <a:gd name="adj1" fmla="val 101677"/>
              <a:gd name="adj2" fmla="val 49342"/>
              <a:gd name="adj3" fmla="val 153347"/>
              <a:gd name="adj4" fmla="val 66694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8738" indent="-58738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Bridge—don’t break—the 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organization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Protect the 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larger org 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from the messiness of 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experimenting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Make the CEO’s buy-in highly visible</a:t>
            </a:r>
            <a:endParaRPr lang="en-US" sz="16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2" name="Line Callout 1 41"/>
          <p:cNvSpPr/>
          <p:nvPr/>
        </p:nvSpPr>
        <p:spPr>
          <a:xfrm>
            <a:off x="3505200" y="381000"/>
            <a:ext cx="2667000" cy="1143000"/>
          </a:xfrm>
          <a:prstGeom prst="borderCallout1">
            <a:avLst>
              <a:gd name="adj1" fmla="val 100701"/>
              <a:gd name="adj2" fmla="val 19093"/>
              <a:gd name="adj3" fmla="val 157655"/>
              <a:gd name="adj4" fmla="val -3572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8738" indent="-58738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Focus on the What, not the How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Be specific about success 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measures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Prepare to change the goal</a:t>
            </a:r>
            <a:endParaRPr lang="en-US" sz="1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3" name="Line Callout 1 42"/>
          <p:cNvSpPr/>
          <p:nvPr/>
        </p:nvSpPr>
        <p:spPr>
          <a:xfrm>
            <a:off x="6248400" y="381000"/>
            <a:ext cx="2667000" cy="1143000"/>
          </a:xfrm>
          <a:prstGeom prst="borderCallout1">
            <a:avLst>
              <a:gd name="adj1" fmla="val 102210"/>
              <a:gd name="adj2" fmla="val 12422"/>
              <a:gd name="adj3" fmla="val 154150"/>
              <a:gd name="adj4" fmla="val -83689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8738" indent="-58738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Listen to the naysayers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It’s a beta—don’t get too 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ambitious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Break it into manageable chunks</a:t>
            </a:r>
            <a:endParaRPr lang="en-US" sz="1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4" name="Line Callout 1 43"/>
          <p:cNvSpPr/>
          <p:nvPr/>
        </p:nvSpPr>
        <p:spPr>
          <a:xfrm>
            <a:off x="381000" y="4648200"/>
            <a:ext cx="2819400" cy="1143000"/>
          </a:xfrm>
          <a:prstGeom prst="borderCallout1">
            <a:avLst>
              <a:gd name="adj1" fmla="val 213"/>
              <a:gd name="adj2" fmla="val 48677"/>
              <a:gd name="adj3" fmla="val -59189"/>
              <a:gd name="adj4" fmla="val 1673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5888" indent="-115888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Look past your superstars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Innovators may be anywhere in the ranks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Create 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a virtual advisory 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board</a:t>
            </a:r>
          </a:p>
        </p:txBody>
      </p:sp>
      <p:sp>
        <p:nvSpPr>
          <p:cNvPr id="45" name="Line Callout 1 44"/>
          <p:cNvSpPr/>
          <p:nvPr/>
        </p:nvSpPr>
        <p:spPr>
          <a:xfrm>
            <a:off x="3505200" y="4648200"/>
            <a:ext cx="3048000" cy="1143000"/>
          </a:xfrm>
          <a:prstGeom prst="borderCallout1">
            <a:avLst>
              <a:gd name="adj1" fmla="val 213"/>
              <a:gd name="adj2" fmla="val 48677"/>
              <a:gd name="adj3" fmla="val -57883"/>
              <a:gd name="adj4" fmla="val 83312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Don’t let fear narrow the possibilities</a:t>
            </a:r>
          </a:p>
          <a:p>
            <a:pPr marL="57150" indent="-57150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Be clear on: ownership, dates, milestones, 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responsibilities</a:t>
            </a:r>
          </a:p>
          <a:p>
            <a:pPr marL="57150" indent="-57150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Build in frequent show-and-tell</a:t>
            </a:r>
            <a:endParaRPr lang="en-US" sz="1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6" name="Line Callout 1 45"/>
          <p:cNvSpPr/>
          <p:nvPr/>
        </p:nvSpPr>
        <p:spPr>
          <a:xfrm>
            <a:off x="6781800" y="4648200"/>
            <a:ext cx="2057400" cy="1143000"/>
          </a:xfrm>
          <a:prstGeom prst="borderCallout1">
            <a:avLst>
              <a:gd name="adj1" fmla="val 213"/>
              <a:gd name="adj2" fmla="val 48677"/>
              <a:gd name="adj3" fmla="val -58121"/>
              <a:gd name="adj4" fmla="val 15989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Do not waste 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failures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Reward failures! </a:t>
            </a:r>
            <a:endParaRPr lang="en-US" sz="16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Assess results in stages</a:t>
            </a:r>
            <a:endParaRPr lang="en-US" sz="16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2/24/2010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Driving &amp; Achieving Change: Practical Guidance from Practical People O'Reilly Tools of Change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2E5A-352A-4174-937C-F7759A19331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200" i="1" dirty="0" smtClean="0"/>
              <a:t>The </a:t>
            </a:r>
            <a:r>
              <a:rPr lang="en-US" sz="2200" i="1" dirty="0" smtClean="0"/>
              <a:t>Myths of </a:t>
            </a:r>
            <a:r>
              <a:rPr lang="en-US" sz="2200" i="1" dirty="0" smtClean="0"/>
              <a:t>Innovation</a:t>
            </a:r>
            <a:r>
              <a:rPr lang="en-US" sz="2200" dirty="0" smtClean="0"/>
              <a:t>, Scott </a:t>
            </a:r>
            <a:r>
              <a:rPr lang="en-US" sz="2200" dirty="0" err="1" smtClean="0"/>
              <a:t>Berkun</a:t>
            </a:r>
            <a:r>
              <a:rPr lang="en-US" sz="2200" dirty="0" smtClean="0"/>
              <a:t> (O’Reilly, 2007)</a:t>
            </a:r>
          </a:p>
          <a:p>
            <a:r>
              <a:rPr lang="en-US" sz="2200" dirty="0" smtClean="0">
                <a:solidFill>
                  <a:schemeClr val="accent1"/>
                </a:solidFill>
                <a:hlinkClick r:id="rId2"/>
              </a:rPr>
              <a:t>www.scottberkun.com</a:t>
            </a:r>
            <a:r>
              <a:rPr lang="en-US" sz="2200" dirty="0" smtClean="0"/>
              <a:t>: Blog posts, essays</a:t>
            </a:r>
          </a:p>
          <a:p>
            <a:r>
              <a:rPr lang="en-US" sz="2200" i="1" dirty="0" smtClean="0"/>
              <a:t>Open Business Models: How to Thrive in the New Innovation Landscape, </a:t>
            </a:r>
            <a:r>
              <a:rPr lang="en-US" sz="2200" dirty="0" smtClean="0"/>
              <a:t>Henry </a:t>
            </a:r>
            <a:r>
              <a:rPr lang="en-US" sz="2200" dirty="0" err="1" smtClean="0"/>
              <a:t>Chesbrough</a:t>
            </a:r>
            <a:r>
              <a:rPr lang="en-US" sz="2200" dirty="0" smtClean="0"/>
              <a:t> (Harvard Business Press, 2006)</a:t>
            </a:r>
          </a:p>
          <a:p>
            <a:r>
              <a:rPr lang="en-US" sz="2200" i="1" dirty="0" smtClean="0"/>
              <a:t>10 </a:t>
            </a:r>
            <a:r>
              <a:rPr lang="en-US" sz="2200" i="1" dirty="0" smtClean="0"/>
              <a:t>Rules for Strategic Innovators: From Idea to </a:t>
            </a:r>
            <a:r>
              <a:rPr lang="en-US" sz="2200" i="1" dirty="0" smtClean="0"/>
              <a:t>Execution, </a:t>
            </a:r>
            <a:r>
              <a:rPr lang="en-US" sz="2200" dirty="0" smtClean="0"/>
              <a:t>Vijay </a:t>
            </a:r>
            <a:r>
              <a:rPr lang="en-US" sz="2200" dirty="0" err="1" smtClean="0"/>
              <a:t>Govindarajan</a:t>
            </a:r>
            <a:r>
              <a:rPr lang="en-US" sz="2200" dirty="0" smtClean="0"/>
              <a:t> and Chris Trimble (Harvard Business </a:t>
            </a:r>
            <a:r>
              <a:rPr lang="en-US" sz="2200" dirty="0" smtClean="0"/>
              <a:t>Press, 2005)</a:t>
            </a:r>
            <a:endParaRPr lang="en-US" sz="2200" dirty="0" smtClean="0"/>
          </a:p>
          <a:p>
            <a:r>
              <a:rPr lang="en-US" sz="2200" i="1" dirty="0" smtClean="0"/>
              <a:t>Transforming Strategy One Customer at a Time, </a:t>
            </a:r>
            <a:r>
              <a:rPr lang="en-US" sz="2200" dirty="0" smtClean="0"/>
              <a:t>Richard J. Harrington and Anthony K. </a:t>
            </a:r>
            <a:r>
              <a:rPr lang="en-US" sz="2200" dirty="0" err="1" smtClean="0"/>
              <a:t>Tjan</a:t>
            </a:r>
            <a:r>
              <a:rPr lang="en-US" sz="2200" dirty="0" smtClean="0"/>
              <a:t> (</a:t>
            </a:r>
            <a:r>
              <a:rPr lang="en-US" sz="2200" i="1" dirty="0" smtClean="0"/>
              <a:t>Harvard Business Review</a:t>
            </a:r>
            <a:r>
              <a:rPr lang="en-US" sz="2200" dirty="0" smtClean="0"/>
              <a:t>, March 2008)</a:t>
            </a:r>
          </a:p>
          <a:p>
            <a:r>
              <a:rPr lang="en-US" sz="2200" i="1" dirty="0" smtClean="0"/>
              <a:t>The </a:t>
            </a:r>
            <a:r>
              <a:rPr lang="en-US" sz="2200" i="1" dirty="0" err="1" smtClean="0"/>
              <a:t>Cluetrain</a:t>
            </a:r>
            <a:r>
              <a:rPr lang="en-US" sz="2200" i="1" dirty="0" smtClean="0"/>
              <a:t> Manifesto: The End of Business as Usual, </a:t>
            </a:r>
            <a:r>
              <a:rPr lang="en-US" sz="2200" dirty="0" smtClean="0"/>
              <a:t>Rick Levine, Christopher Locke, Doc </a:t>
            </a:r>
            <a:r>
              <a:rPr lang="en-US" sz="2200" dirty="0" err="1" smtClean="0"/>
              <a:t>Searls</a:t>
            </a:r>
            <a:r>
              <a:rPr lang="en-US" sz="2200" dirty="0" smtClean="0"/>
              <a:t>, and David Weinberger (Basic Books, 2001)</a:t>
            </a:r>
          </a:p>
          <a:p>
            <a:r>
              <a:rPr lang="en-US" sz="2200" i="1" dirty="0" smtClean="0"/>
              <a:t>World </a:t>
            </a:r>
            <a:r>
              <a:rPr lang="en-US" sz="2200" i="1" dirty="0" smtClean="0"/>
              <a:t>Class Teams: Working Across </a:t>
            </a:r>
            <a:r>
              <a:rPr lang="en-US" sz="2200" i="1" dirty="0" smtClean="0"/>
              <a:t>Borders, </a:t>
            </a:r>
            <a:r>
              <a:rPr lang="en-US" sz="2200" dirty="0" smtClean="0"/>
              <a:t>Lynda </a:t>
            </a:r>
            <a:r>
              <a:rPr lang="en-US" sz="2200" dirty="0" smtClean="0"/>
              <a:t>C McDermott, Nolan Brawley, and William W. </a:t>
            </a:r>
            <a:r>
              <a:rPr lang="en-US" sz="2200" dirty="0" smtClean="0"/>
              <a:t>Waite (Wiley, 1998)</a:t>
            </a:r>
            <a:endParaRPr lang="en-US" sz="22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1960</TotalTime>
  <Words>502</Words>
  <Application>Microsoft Office PowerPoint</Application>
  <PresentationFormat>On-screen Show (4:3)</PresentationFormat>
  <Paragraphs>92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Driving &amp; Achieving Change</vt:lpstr>
      <vt:lpstr>Panelists</vt:lpstr>
      <vt:lpstr>Preparing the Landscape</vt:lpstr>
      <vt:lpstr>Model for Change Projects</vt:lpstr>
      <vt:lpstr>Next Steps</vt:lpstr>
      <vt:lpstr>Slide 6</vt:lpstr>
      <vt:lpstr>Resources</vt:lpstr>
    </vt:vector>
  </TitlesOfParts>
  <Company>Duke University Press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Driving and Achieving Change</dc:title>
  <dc:creator>Allison Belan</dc:creator>
  <cp:lastModifiedBy>Allison Belan</cp:lastModifiedBy>
  <cp:revision>204</cp:revision>
  <dcterms:created xsi:type="dcterms:W3CDTF">2010-02-05T20:06:05Z</dcterms:created>
  <dcterms:modified xsi:type="dcterms:W3CDTF">2010-02-17T20:43:49Z</dcterms:modified>
</cp:coreProperties>
</file>